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58" r:id="rId3"/>
    <p:sldId id="261" r:id="rId4"/>
    <p:sldId id="260" r:id="rId5"/>
    <p:sldId id="259" r:id="rId6"/>
    <p:sldId id="263" r:id="rId7"/>
    <p:sldId id="303" r:id="rId8"/>
    <p:sldId id="304" r:id="rId9"/>
    <p:sldId id="301" r:id="rId10"/>
    <p:sldId id="271" r:id="rId11"/>
    <p:sldId id="272" r:id="rId12"/>
    <p:sldId id="273" r:id="rId13"/>
    <p:sldId id="277" r:id="rId14"/>
    <p:sldId id="302" r:id="rId15"/>
    <p:sldId id="281" r:id="rId16"/>
    <p:sldId id="305" r:id="rId17"/>
    <p:sldId id="306" r:id="rId18"/>
    <p:sldId id="285" r:id="rId19"/>
    <p:sldId id="297" r:id="rId20"/>
    <p:sldId id="279" r:id="rId21"/>
    <p:sldId id="298" r:id="rId22"/>
    <p:sldId id="308" r:id="rId23"/>
    <p:sldId id="283" r:id="rId24"/>
    <p:sldId id="287" r:id="rId25"/>
    <p:sldId id="307" r:id="rId26"/>
    <p:sldId id="289" r:id="rId27"/>
    <p:sldId id="292" r:id="rId28"/>
    <p:sldId id="293" r:id="rId29"/>
    <p:sldId id="294" r:id="rId30"/>
    <p:sldId id="300" r:id="rId31"/>
    <p:sldId id="299" r:id="rId32"/>
    <p:sldId id="29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B9B11E-AB1C-4DCB-854C-F896CC336C80}">
          <p14:sldIdLst>
            <p14:sldId id="256"/>
            <p14:sldId id="258"/>
            <p14:sldId id="261"/>
            <p14:sldId id="260"/>
            <p14:sldId id="259"/>
            <p14:sldId id="263"/>
          </p14:sldIdLst>
        </p14:section>
        <p14:section name="Agile is Foundational" id="{A90B12EE-B8D5-4EFE-B071-D4AB4B0358FD}">
          <p14:sldIdLst>
            <p14:sldId id="303"/>
            <p14:sldId id="304"/>
          </p14:sldIdLst>
        </p14:section>
        <p14:section name="DevOps Culture" id="{1D30F4DC-EEBA-40DD-8D67-D521F012F27E}">
          <p14:sldIdLst>
            <p14:sldId id="301"/>
            <p14:sldId id="271"/>
            <p14:sldId id="272"/>
            <p14:sldId id="273"/>
            <p14:sldId id="277"/>
            <p14:sldId id="302"/>
          </p14:sldIdLst>
        </p14:section>
        <p14:section name="DevOps includes Tools and Metrics" id="{C288DB07-CEAC-40D6-9C42-1F12131D6F08}">
          <p14:sldIdLst>
            <p14:sldId id="281"/>
            <p14:sldId id="305"/>
            <p14:sldId id="306"/>
            <p14:sldId id="285"/>
            <p14:sldId id="297"/>
            <p14:sldId id="279"/>
            <p14:sldId id="298"/>
            <p14:sldId id="308"/>
            <p14:sldId id="283"/>
            <p14:sldId id="287"/>
            <p14:sldId id="307"/>
            <p14:sldId id="289"/>
          </p14:sldIdLst>
        </p14:section>
        <p14:section name="Microsoft-stack developers" id="{53863CF6-0EC5-4062-84BD-FF6E61D67CDD}">
          <p14:sldIdLst>
            <p14:sldId id="292"/>
            <p14:sldId id="293"/>
            <p14:sldId id="294"/>
            <p14:sldId id="300"/>
            <p14:sldId id="299"/>
            <p14:sldId id="296"/>
          </p14:sldIdLst>
        </p14:section>
      </p14:sectionLst>
    </p:ext>
    <p:ext uri="{EFAFB233-063F-42B5-8137-9DF3F51BA10A}">
      <p15:sldGuideLst xmlns:p15="http://schemas.microsoft.com/office/powerpoint/2012/main">
        <p15:guide id="1" orient="horz" pos="2160">
          <p15:clr>
            <a:srgbClr val="A4A3A4"/>
          </p15:clr>
        </p15:guide>
        <p15:guide id="2" pos="50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0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5561" autoAdjust="0"/>
  </p:normalViewPr>
  <p:slideViewPr>
    <p:cSldViewPr snapToGrid="0" snapToObjects="1">
      <p:cViewPr varScale="1">
        <p:scale>
          <a:sx n="92" d="100"/>
          <a:sy n="92" d="100"/>
        </p:scale>
        <p:origin x="2022" y="78"/>
      </p:cViewPr>
      <p:guideLst>
        <p:guide orient="horz" pos="2160"/>
        <p:guide pos="50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86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9E535-41F9-4695-830F-05FABEA129AF}" type="doc">
      <dgm:prSet loTypeId="urn:microsoft.com/office/officeart/2009/3/layout/CircleRelationship" loCatId="relationship" qsTypeId="urn:microsoft.com/office/officeart/2005/8/quickstyle/simple2" qsCatId="simple" csTypeId="urn:microsoft.com/office/officeart/2005/8/colors/accent1_2" csCatId="accent1" phldr="1"/>
      <dgm:spPr/>
      <dgm:t>
        <a:bodyPr/>
        <a:lstStyle/>
        <a:p>
          <a:endParaRPr lang="en-US"/>
        </a:p>
      </dgm:t>
    </dgm:pt>
    <dgm:pt modelId="{00D054A8-1473-40B9-9D61-C32846DE2A76}">
      <dgm:prSet phldrT="[Text]" custT="1"/>
      <dgm:spPr>
        <a:solidFill>
          <a:srgbClr val="447031"/>
        </a:solidFill>
      </dgm:spPr>
      <dgm:t>
        <a:bodyPr/>
        <a:lstStyle/>
        <a:p>
          <a:r>
            <a:rPr lang="en-US" sz="3600" dirty="0" smtClean="0"/>
            <a:t>Dev</a:t>
          </a:r>
          <a:endParaRPr lang="en-US" sz="3600" dirty="0"/>
        </a:p>
      </dgm:t>
    </dgm:pt>
    <dgm:pt modelId="{CC3B390E-CF31-47E3-9613-3FDDD2C33871}" type="parTrans" cxnId="{5199B68D-63C9-4DAB-8D30-D08608DE7587}">
      <dgm:prSet/>
      <dgm:spPr/>
      <dgm:t>
        <a:bodyPr/>
        <a:lstStyle/>
        <a:p>
          <a:endParaRPr lang="en-US"/>
        </a:p>
      </dgm:t>
    </dgm:pt>
    <dgm:pt modelId="{8064B01B-31A2-4062-8804-6C8F1DAB98B8}" type="sibTrans" cxnId="{5199B68D-63C9-4DAB-8D30-D08608DE7587}">
      <dgm:prSet/>
      <dgm:spPr/>
      <dgm:t>
        <a:bodyPr/>
        <a:lstStyle/>
        <a:p>
          <a:endParaRPr lang="en-US"/>
        </a:p>
      </dgm:t>
    </dgm:pt>
    <dgm:pt modelId="{ED4EF17A-FEE2-43A1-9A22-8940D470680D}">
      <dgm:prSet phldrT="[Text]" custT="1"/>
      <dgm:spPr/>
      <dgm:t>
        <a:bodyPr/>
        <a:lstStyle/>
        <a:p>
          <a:r>
            <a:rPr lang="en-US" sz="3600" dirty="0" smtClean="0"/>
            <a:t>IT</a:t>
          </a:r>
          <a:endParaRPr lang="en-US" sz="3600" dirty="0"/>
        </a:p>
      </dgm:t>
    </dgm:pt>
    <dgm:pt modelId="{E69F9347-CD50-4F0C-89FB-A36BAA0507E9}" type="parTrans" cxnId="{D69914C8-9C07-42EC-99E6-52B56893C91D}">
      <dgm:prSet/>
      <dgm:spPr/>
      <dgm:t>
        <a:bodyPr/>
        <a:lstStyle/>
        <a:p>
          <a:endParaRPr lang="en-US"/>
        </a:p>
      </dgm:t>
    </dgm:pt>
    <dgm:pt modelId="{EF088ACB-14E3-4C84-8824-BBF0FC0EFB28}" type="sibTrans" cxnId="{D69914C8-9C07-42EC-99E6-52B56893C91D}">
      <dgm:prSet/>
      <dgm:spPr/>
      <dgm:t>
        <a:bodyPr/>
        <a:lstStyle/>
        <a:p>
          <a:endParaRPr lang="en-US"/>
        </a:p>
      </dgm:t>
    </dgm:pt>
    <dgm:pt modelId="{0C66B89F-57F6-40BA-9ED7-509FBAD3501F}">
      <dgm:prSet phldrT="[Text]" custT="1"/>
      <dgm:spPr/>
      <dgm:t>
        <a:bodyPr/>
        <a:lstStyle/>
        <a:p>
          <a:r>
            <a:rPr lang="en-US" sz="1400" dirty="0" smtClean="0"/>
            <a:t>QA</a:t>
          </a:r>
          <a:endParaRPr lang="en-US" sz="1400" dirty="0"/>
        </a:p>
      </dgm:t>
    </dgm:pt>
    <dgm:pt modelId="{D0A3CA23-AD06-4DF9-8919-51B9E8EF26D3}" type="parTrans" cxnId="{422F3C11-0AE1-4109-A7F1-D4A2763DB62E}">
      <dgm:prSet/>
      <dgm:spPr/>
      <dgm:t>
        <a:bodyPr/>
        <a:lstStyle/>
        <a:p>
          <a:endParaRPr lang="en-US"/>
        </a:p>
      </dgm:t>
    </dgm:pt>
    <dgm:pt modelId="{BF95DB7E-77A3-4FD3-B056-49CAC5C9E33D}" type="sibTrans" cxnId="{422F3C11-0AE1-4109-A7F1-D4A2763DB62E}">
      <dgm:prSet/>
      <dgm:spPr/>
      <dgm:t>
        <a:bodyPr/>
        <a:lstStyle/>
        <a:p>
          <a:endParaRPr lang="en-US"/>
        </a:p>
      </dgm:t>
    </dgm:pt>
    <dgm:pt modelId="{61956306-4AEA-49FC-808A-4C9982E2C513}">
      <dgm:prSet phldrT="[Text]" custT="1"/>
      <dgm:spPr/>
      <dgm:t>
        <a:bodyPr/>
        <a:lstStyle/>
        <a:p>
          <a:r>
            <a:rPr lang="en-US" sz="1400" dirty="0" smtClean="0"/>
            <a:t>Customers</a:t>
          </a:r>
          <a:endParaRPr lang="en-US" sz="1400" dirty="0"/>
        </a:p>
      </dgm:t>
    </dgm:pt>
    <dgm:pt modelId="{25DB3215-782A-4FDC-993F-9908BFA3FCBB}" type="parTrans" cxnId="{98FEA12A-4187-4F88-9E4A-B954A2183A37}">
      <dgm:prSet/>
      <dgm:spPr/>
      <dgm:t>
        <a:bodyPr/>
        <a:lstStyle/>
        <a:p>
          <a:endParaRPr lang="en-US"/>
        </a:p>
      </dgm:t>
    </dgm:pt>
    <dgm:pt modelId="{D2F6E87A-EA1B-4E6B-BBAE-195184D707BF}" type="sibTrans" cxnId="{98FEA12A-4187-4F88-9E4A-B954A2183A37}">
      <dgm:prSet/>
      <dgm:spPr/>
      <dgm:t>
        <a:bodyPr/>
        <a:lstStyle/>
        <a:p>
          <a:endParaRPr lang="en-US"/>
        </a:p>
      </dgm:t>
    </dgm:pt>
    <dgm:pt modelId="{814CB498-0FB6-4F0E-91C3-35213A0DF366}">
      <dgm:prSet phldrT="[Text]" custT="1"/>
      <dgm:spPr/>
      <dgm:t>
        <a:bodyPr/>
        <a:lstStyle/>
        <a:p>
          <a:r>
            <a:rPr lang="en-US" sz="1400" dirty="0" smtClean="0"/>
            <a:t>Security</a:t>
          </a:r>
          <a:endParaRPr lang="en-US" dirty="0"/>
        </a:p>
      </dgm:t>
    </dgm:pt>
    <dgm:pt modelId="{BE08371B-D1F4-454B-8808-A798E9460877}" type="parTrans" cxnId="{65A1F1E5-A2A5-4ACF-9D81-9068B3221FF0}">
      <dgm:prSet/>
      <dgm:spPr/>
      <dgm:t>
        <a:bodyPr/>
        <a:lstStyle/>
        <a:p>
          <a:endParaRPr lang="en-US"/>
        </a:p>
      </dgm:t>
    </dgm:pt>
    <dgm:pt modelId="{D436E0BD-BC74-423B-8E5C-25D3AA092445}" type="sibTrans" cxnId="{65A1F1E5-A2A5-4ACF-9D81-9068B3221FF0}">
      <dgm:prSet/>
      <dgm:spPr/>
      <dgm:t>
        <a:bodyPr/>
        <a:lstStyle/>
        <a:p>
          <a:endParaRPr lang="en-US"/>
        </a:p>
      </dgm:t>
    </dgm:pt>
    <dgm:pt modelId="{45D760C4-119E-4DE3-BC7B-6826B87CC75E}">
      <dgm:prSet phldrT="[Text]"/>
      <dgm:spPr/>
      <dgm:t>
        <a:bodyPr/>
        <a:lstStyle/>
        <a:p>
          <a:r>
            <a:rPr lang="en-US" dirty="0" smtClean="0"/>
            <a:t>Data</a:t>
          </a:r>
          <a:endParaRPr lang="en-US" dirty="0"/>
        </a:p>
      </dgm:t>
    </dgm:pt>
    <dgm:pt modelId="{55E8A89D-EA3F-4D99-A0BA-F488670AD46F}" type="parTrans" cxnId="{E2CE4A54-BEDF-4CE7-B839-9767D270D83F}">
      <dgm:prSet/>
      <dgm:spPr/>
      <dgm:t>
        <a:bodyPr/>
        <a:lstStyle/>
        <a:p>
          <a:endParaRPr lang="en-US"/>
        </a:p>
      </dgm:t>
    </dgm:pt>
    <dgm:pt modelId="{CEEF046E-2F03-4B0F-9DE8-3A9521A83309}" type="sibTrans" cxnId="{E2CE4A54-BEDF-4CE7-B839-9767D270D83F}">
      <dgm:prSet/>
      <dgm:spPr/>
      <dgm:t>
        <a:bodyPr/>
        <a:lstStyle/>
        <a:p>
          <a:endParaRPr lang="en-US"/>
        </a:p>
      </dgm:t>
    </dgm:pt>
    <dgm:pt modelId="{F849E0B9-1583-4A56-804A-DE501AE1B781}" type="pres">
      <dgm:prSet presAssocID="{5419E535-41F9-4695-830F-05FABEA129AF}" presName="Name0" presStyleCnt="0">
        <dgm:presLayoutVars>
          <dgm:chMax val="1"/>
          <dgm:chPref val="1"/>
        </dgm:presLayoutVars>
      </dgm:prSet>
      <dgm:spPr/>
      <dgm:t>
        <a:bodyPr/>
        <a:lstStyle/>
        <a:p>
          <a:endParaRPr lang="en-US"/>
        </a:p>
      </dgm:t>
    </dgm:pt>
    <dgm:pt modelId="{EFF0251E-8619-4752-9DA8-10BD5EE0C629}" type="pres">
      <dgm:prSet presAssocID="{00D054A8-1473-40B9-9D61-C32846DE2A76}" presName="Parent" presStyleLbl="node0" presStyleIdx="0" presStyleCnt="1" custScaleX="72503" custScaleY="72503" custLinFactNeighborX="539" custLinFactNeighborY="5389">
        <dgm:presLayoutVars>
          <dgm:chMax val="5"/>
          <dgm:chPref val="5"/>
        </dgm:presLayoutVars>
      </dgm:prSet>
      <dgm:spPr/>
      <dgm:t>
        <a:bodyPr/>
        <a:lstStyle/>
        <a:p>
          <a:endParaRPr lang="en-US"/>
        </a:p>
      </dgm:t>
    </dgm:pt>
    <dgm:pt modelId="{7204AC86-ECE1-441C-A38D-C46C9051D331}" type="pres">
      <dgm:prSet presAssocID="{00D054A8-1473-40B9-9D61-C32846DE2A76}" presName="Accent2" presStyleLbl="node1" presStyleIdx="0" presStyleCnt="19" custLinFactX="-100000" custLinFactY="-27036" custLinFactNeighborX="-187474" custLinFactNeighborY="-100000"/>
      <dgm:spPr/>
    </dgm:pt>
    <dgm:pt modelId="{E69F954D-4152-4809-B26A-BE9252F0692A}" type="pres">
      <dgm:prSet presAssocID="{00D054A8-1473-40B9-9D61-C32846DE2A76}" presName="Accent3" presStyleLbl="node1" presStyleIdx="1" presStyleCnt="19"/>
      <dgm:spPr/>
    </dgm:pt>
    <dgm:pt modelId="{10C69506-5DD1-47EF-B9B5-CE8EC26AF930}" type="pres">
      <dgm:prSet presAssocID="{00D054A8-1473-40B9-9D61-C32846DE2A76}" presName="Accent4" presStyleLbl="node1" presStyleIdx="2" presStyleCnt="19"/>
      <dgm:spPr/>
    </dgm:pt>
    <dgm:pt modelId="{9256D3B8-6815-4988-B726-701E9F28BF04}" type="pres">
      <dgm:prSet presAssocID="{00D054A8-1473-40B9-9D61-C32846DE2A76}" presName="Accent5" presStyleLbl="node1" presStyleIdx="3" presStyleCnt="19"/>
      <dgm:spPr/>
    </dgm:pt>
    <dgm:pt modelId="{73EB6996-BFA0-466C-ADC8-85BCF0980582}" type="pres">
      <dgm:prSet presAssocID="{00D054A8-1473-40B9-9D61-C32846DE2A76}" presName="Accent6" presStyleLbl="node1" presStyleIdx="4" presStyleCnt="19"/>
      <dgm:spPr/>
    </dgm:pt>
    <dgm:pt modelId="{C5EF0E3A-A23A-4242-A7E1-CB5CD50961D7}" type="pres">
      <dgm:prSet presAssocID="{ED4EF17A-FEE2-43A1-9A22-8940D470680D}" presName="Child1" presStyleLbl="node1" presStyleIdx="5" presStyleCnt="19" custScaleX="171959" custScaleY="171959" custLinFactNeighborX="-87005" custLinFactNeighborY="-53355">
        <dgm:presLayoutVars>
          <dgm:chMax val="0"/>
          <dgm:chPref val="0"/>
        </dgm:presLayoutVars>
      </dgm:prSet>
      <dgm:spPr/>
      <dgm:t>
        <a:bodyPr/>
        <a:lstStyle/>
        <a:p>
          <a:endParaRPr lang="en-US"/>
        </a:p>
      </dgm:t>
    </dgm:pt>
    <dgm:pt modelId="{690E3425-F968-43F5-85C2-596C0CFFA49B}" type="pres">
      <dgm:prSet presAssocID="{ED4EF17A-FEE2-43A1-9A22-8940D470680D}" presName="Accent7" presStyleCnt="0"/>
      <dgm:spPr/>
    </dgm:pt>
    <dgm:pt modelId="{860BD8F7-01C5-4A1C-8FBA-A3BCAA1C87A1}" type="pres">
      <dgm:prSet presAssocID="{ED4EF17A-FEE2-43A1-9A22-8940D470680D}" presName="AccentHold1" presStyleLbl="node1" presStyleIdx="6" presStyleCnt="19"/>
      <dgm:spPr/>
    </dgm:pt>
    <dgm:pt modelId="{08601664-152C-4100-8F32-ED02FEA336D8}" type="pres">
      <dgm:prSet presAssocID="{ED4EF17A-FEE2-43A1-9A22-8940D470680D}" presName="Accent8" presStyleCnt="0"/>
      <dgm:spPr/>
    </dgm:pt>
    <dgm:pt modelId="{60C786D5-A91B-490F-B2AD-38861F55ACCD}" type="pres">
      <dgm:prSet presAssocID="{ED4EF17A-FEE2-43A1-9A22-8940D470680D}" presName="AccentHold2" presStyleLbl="node1" presStyleIdx="7" presStyleCnt="19"/>
      <dgm:spPr/>
    </dgm:pt>
    <dgm:pt modelId="{A131CED4-78E8-430A-988B-B19D06D56765}" type="pres">
      <dgm:prSet presAssocID="{814CB498-0FB6-4F0E-91C3-35213A0DF366}" presName="Child2" presStyleLbl="node1" presStyleIdx="8" presStyleCnt="19" custLinFactX="-18545" custLinFactNeighborX="-100000" custLinFactNeighborY="-51693">
        <dgm:presLayoutVars>
          <dgm:chMax val="0"/>
          <dgm:chPref val="0"/>
        </dgm:presLayoutVars>
      </dgm:prSet>
      <dgm:spPr/>
      <dgm:t>
        <a:bodyPr/>
        <a:lstStyle/>
        <a:p>
          <a:endParaRPr lang="en-US"/>
        </a:p>
      </dgm:t>
    </dgm:pt>
    <dgm:pt modelId="{8F082033-B766-4FC7-BAA1-552598E12A35}" type="pres">
      <dgm:prSet presAssocID="{814CB498-0FB6-4F0E-91C3-35213A0DF366}" presName="Accent9" presStyleCnt="0"/>
      <dgm:spPr/>
    </dgm:pt>
    <dgm:pt modelId="{EF5AB8C7-78A1-4A16-8899-3C58434C1882}" type="pres">
      <dgm:prSet presAssocID="{814CB498-0FB6-4F0E-91C3-35213A0DF366}" presName="AccentHold1" presStyleLbl="node1" presStyleIdx="9" presStyleCnt="19"/>
      <dgm:spPr/>
    </dgm:pt>
    <dgm:pt modelId="{7D22EB15-325B-45F3-A6F7-6260F4C65AFB}" type="pres">
      <dgm:prSet presAssocID="{814CB498-0FB6-4F0E-91C3-35213A0DF366}" presName="Accent10" presStyleCnt="0"/>
      <dgm:spPr/>
    </dgm:pt>
    <dgm:pt modelId="{EDB51288-F22D-4213-B128-71D410EA0E59}" type="pres">
      <dgm:prSet presAssocID="{814CB498-0FB6-4F0E-91C3-35213A0DF366}" presName="AccentHold2" presStyleLbl="node1" presStyleIdx="10" presStyleCnt="19"/>
      <dgm:spPr/>
    </dgm:pt>
    <dgm:pt modelId="{05361701-69AF-480B-AC16-BE4C51DECA53}" type="pres">
      <dgm:prSet presAssocID="{814CB498-0FB6-4F0E-91C3-35213A0DF366}" presName="Accent11" presStyleCnt="0"/>
      <dgm:spPr/>
    </dgm:pt>
    <dgm:pt modelId="{EE919067-1413-4360-9D9F-3253C95AAA29}" type="pres">
      <dgm:prSet presAssocID="{814CB498-0FB6-4F0E-91C3-35213A0DF366}" presName="AccentHold3" presStyleLbl="node1" presStyleIdx="11" presStyleCnt="19"/>
      <dgm:spPr/>
    </dgm:pt>
    <dgm:pt modelId="{583071EA-202B-4AB0-8226-9D4744AE9B64}" type="pres">
      <dgm:prSet presAssocID="{0C66B89F-57F6-40BA-9ED7-509FBAD3501F}" presName="Child3" presStyleLbl="node1" presStyleIdx="12" presStyleCnt="19" custLinFactY="-29896" custLinFactNeighborX="-17233" custLinFactNeighborY="-100000">
        <dgm:presLayoutVars>
          <dgm:chMax val="0"/>
          <dgm:chPref val="0"/>
        </dgm:presLayoutVars>
      </dgm:prSet>
      <dgm:spPr/>
      <dgm:t>
        <a:bodyPr/>
        <a:lstStyle/>
        <a:p>
          <a:endParaRPr lang="en-US"/>
        </a:p>
      </dgm:t>
    </dgm:pt>
    <dgm:pt modelId="{C359F7C2-C986-4ADE-9621-422A6D760617}" type="pres">
      <dgm:prSet presAssocID="{0C66B89F-57F6-40BA-9ED7-509FBAD3501F}" presName="Accent12" presStyleCnt="0"/>
      <dgm:spPr/>
    </dgm:pt>
    <dgm:pt modelId="{14E00A7C-E701-49D2-A2C8-1CE8D321F7BA}" type="pres">
      <dgm:prSet presAssocID="{0C66B89F-57F6-40BA-9ED7-509FBAD3501F}" presName="AccentHold1" presStyleLbl="node1" presStyleIdx="13" presStyleCnt="19"/>
      <dgm:spPr/>
    </dgm:pt>
    <dgm:pt modelId="{87B72DAA-7390-4070-A04A-3DC475E024B6}" type="pres">
      <dgm:prSet presAssocID="{61956306-4AEA-49FC-808A-4C9982E2C513}" presName="Child4" presStyleLbl="node1" presStyleIdx="14" presStyleCnt="19" custScaleX="149974" custScaleY="149974" custLinFactX="93540" custLinFactNeighborX="100000" custLinFactNeighborY="-58320">
        <dgm:presLayoutVars>
          <dgm:chMax val="0"/>
          <dgm:chPref val="0"/>
        </dgm:presLayoutVars>
      </dgm:prSet>
      <dgm:spPr/>
      <dgm:t>
        <a:bodyPr/>
        <a:lstStyle/>
        <a:p>
          <a:endParaRPr lang="en-US"/>
        </a:p>
      </dgm:t>
    </dgm:pt>
    <dgm:pt modelId="{C1F3130E-2D26-4044-8E15-1AE318A2C05F}" type="pres">
      <dgm:prSet presAssocID="{61956306-4AEA-49FC-808A-4C9982E2C513}" presName="Accent13" presStyleCnt="0"/>
      <dgm:spPr/>
    </dgm:pt>
    <dgm:pt modelId="{BAD15F12-4206-4D45-85A5-CBFF8D85519F}" type="pres">
      <dgm:prSet presAssocID="{61956306-4AEA-49FC-808A-4C9982E2C513}" presName="AccentHold1" presStyleLbl="node1" presStyleIdx="15" presStyleCnt="19"/>
      <dgm:spPr/>
    </dgm:pt>
    <dgm:pt modelId="{C63CED07-855F-4824-818F-03593B61EC86}" type="pres">
      <dgm:prSet presAssocID="{45D760C4-119E-4DE3-BC7B-6826B87CC75E}" presName="Child5" presStyleLbl="node1" presStyleIdx="16" presStyleCnt="19" custScaleX="139340" custScaleY="139340" custLinFactX="-100000" custLinFactY="100881" custLinFactNeighborX="-109447" custLinFactNeighborY="200000">
        <dgm:presLayoutVars>
          <dgm:chMax val="0"/>
          <dgm:chPref val="0"/>
        </dgm:presLayoutVars>
      </dgm:prSet>
      <dgm:spPr/>
      <dgm:t>
        <a:bodyPr/>
        <a:lstStyle/>
        <a:p>
          <a:endParaRPr lang="en-US"/>
        </a:p>
      </dgm:t>
    </dgm:pt>
    <dgm:pt modelId="{2B79927B-6E07-42CE-87B6-340B36E9FF8E}" type="pres">
      <dgm:prSet presAssocID="{45D760C4-119E-4DE3-BC7B-6826B87CC75E}" presName="Accent15" presStyleCnt="0"/>
      <dgm:spPr/>
    </dgm:pt>
    <dgm:pt modelId="{F80BCAA3-7247-48A2-AC1C-694886C74709}" type="pres">
      <dgm:prSet presAssocID="{45D760C4-119E-4DE3-BC7B-6826B87CC75E}" presName="AccentHold2" presStyleLbl="node1" presStyleIdx="17" presStyleCnt="19"/>
      <dgm:spPr/>
    </dgm:pt>
    <dgm:pt modelId="{97EDA6F4-CC0B-4043-B24F-9EB8B1040281}" type="pres">
      <dgm:prSet presAssocID="{45D760C4-119E-4DE3-BC7B-6826B87CC75E}" presName="Accent16" presStyleCnt="0"/>
      <dgm:spPr/>
    </dgm:pt>
    <dgm:pt modelId="{FF2ACE07-D0C8-4CA4-8E61-8A9A71F14DB8}" type="pres">
      <dgm:prSet presAssocID="{45D760C4-119E-4DE3-BC7B-6826B87CC75E}" presName="AccentHold3" presStyleLbl="node1" presStyleIdx="18" presStyleCnt="19"/>
      <dgm:spPr/>
    </dgm:pt>
  </dgm:ptLst>
  <dgm:cxnLst>
    <dgm:cxn modelId="{C9368747-9989-4C6E-98B1-2E427F16C2EB}" type="presOf" srcId="{45D760C4-119E-4DE3-BC7B-6826B87CC75E}" destId="{C63CED07-855F-4824-818F-03593B61EC86}" srcOrd="0" destOrd="0" presId="urn:microsoft.com/office/officeart/2009/3/layout/CircleRelationship"/>
    <dgm:cxn modelId="{7E418B81-9609-44D5-B55F-E66D2509EAF8}" type="presOf" srcId="{ED4EF17A-FEE2-43A1-9A22-8940D470680D}" destId="{C5EF0E3A-A23A-4242-A7E1-CB5CD50961D7}" srcOrd="0" destOrd="0" presId="urn:microsoft.com/office/officeart/2009/3/layout/CircleRelationship"/>
    <dgm:cxn modelId="{D69914C8-9C07-42EC-99E6-52B56893C91D}" srcId="{00D054A8-1473-40B9-9D61-C32846DE2A76}" destId="{ED4EF17A-FEE2-43A1-9A22-8940D470680D}" srcOrd="0" destOrd="0" parTransId="{E69F9347-CD50-4F0C-89FB-A36BAA0507E9}" sibTransId="{EF088ACB-14E3-4C84-8824-BBF0FC0EFB28}"/>
    <dgm:cxn modelId="{BD2CCD7A-6168-4ADC-8306-27AC90D53E37}" type="presOf" srcId="{61956306-4AEA-49FC-808A-4C9982E2C513}" destId="{87B72DAA-7390-4070-A04A-3DC475E024B6}" srcOrd="0" destOrd="0" presId="urn:microsoft.com/office/officeart/2009/3/layout/CircleRelationship"/>
    <dgm:cxn modelId="{FDE73EF7-8666-4137-881F-8C74586FDCA7}" type="presOf" srcId="{5419E535-41F9-4695-830F-05FABEA129AF}" destId="{F849E0B9-1583-4A56-804A-DE501AE1B781}" srcOrd="0" destOrd="0" presId="urn:microsoft.com/office/officeart/2009/3/layout/CircleRelationship"/>
    <dgm:cxn modelId="{65A1F1E5-A2A5-4ACF-9D81-9068B3221FF0}" srcId="{00D054A8-1473-40B9-9D61-C32846DE2A76}" destId="{814CB498-0FB6-4F0E-91C3-35213A0DF366}" srcOrd="1" destOrd="0" parTransId="{BE08371B-D1F4-454B-8808-A798E9460877}" sibTransId="{D436E0BD-BC74-423B-8E5C-25D3AA092445}"/>
    <dgm:cxn modelId="{9FE9C797-650F-477C-8F8E-DB2CB2BEE8FB}" type="presOf" srcId="{814CB498-0FB6-4F0E-91C3-35213A0DF366}" destId="{A131CED4-78E8-430A-988B-B19D06D56765}" srcOrd="0" destOrd="0" presId="urn:microsoft.com/office/officeart/2009/3/layout/CircleRelationship"/>
    <dgm:cxn modelId="{D8B7841D-05AD-4E92-8777-A8719312E07F}" type="presOf" srcId="{0C66B89F-57F6-40BA-9ED7-509FBAD3501F}" destId="{583071EA-202B-4AB0-8226-9D4744AE9B64}" srcOrd="0" destOrd="0" presId="urn:microsoft.com/office/officeart/2009/3/layout/CircleRelationship"/>
    <dgm:cxn modelId="{E2CE4A54-BEDF-4CE7-B839-9767D270D83F}" srcId="{00D054A8-1473-40B9-9D61-C32846DE2A76}" destId="{45D760C4-119E-4DE3-BC7B-6826B87CC75E}" srcOrd="4" destOrd="0" parTransId="{55E8A89D-EA3F-4D99-A0BA-F488670AD46F}" sibTransId="{CEEF046E-2F03-4B0F-9DE8-3A9521A83309}"/>
    <dgm:cxn modelId="{422F3C11-0AE1-4109-A7F1-D4A2763DB62E}" srcId="{00D054A8-1473-40B9-9D61-C32846DE2A76}" destId="{0C66B89F-57F6-40BA-9ED7-509FBAD3501F}" srcOrd="2" destOrd="0" parTransId="{D0A3CA23-AD06-4DF9-8919-51B9E8EF26D3}" sibTransId="{BF95DB7E-77A3-4FD3-B056-49CAC5C9E33D}"/>
    <dgm:cxn modelId="{18E1B349-89D8-480C-A277-7FAAA512937E}" type="presOf" srcId="{00D054A8-1473-40B9-9D61-C32846DE2A76}" destId="{EFF0251E-8619-4752-9DA8-10BD5EE0C629}" srcOrd="0" destOrd="0" presId="urn:microsoft.com/office/officeart/2009/3/layout/CircleRelationship"/>
    <dgm:cxn modelId="{98FEA12A-4187-4F88-9E4A-B954A2183A37}" srcId="{00D054A8-1473-40B9-9D61-C32846DE2A76}" destId="{61956306-4AEA-49FC-808A-4C9982E2C513}" srcOrd="3" destOrd="0" parTransId="{25DB3215-782A-4FDC-993F-9908BFA3FCBB}" sibTransId="{D2F6E87A-EA1B-4E6B-BBAE-195184D707BF}"/>
    <dgm:cxn modelId="{5199B68D-63C9-4DAB-8D30-D08608DE7587}" srcId="{5419E535-41F9-4695-830F-05FABEA129AF}" destId="{00D054A8-1473-40B9-9D61-C32846DE2A76}" srcOrd="0" destOrd="0" parTransId="{CC3B390E-CF31-47E3-9613-3FDDD2C33871}" sibTransId="{8064B01B-31A2-4062-8804-6C8F1DAB98B8}"/>
    <dgm:cxn modelId="{74A7403F-E60B-42E4-A4E8-82F1DBA9D708}" type="presParOf" srcId="{F849E0B9-1583-4A56-804A-DE501AE1B781}" destId="{EFF0251E-8619-4752-9DA8-10BD5EE0C629}" srcOrd="0" destOrd="0" presId="urn:microsoft.com/office/officeart/2009/3/layout/CircleRelationship"/>
    <dgm:cxn modelId="{8A946EF5-186D-4541-A723-D271F6AA809C}" type="presParOf" srcId="{F849E0B9-1583-4A56-804A-DE501AE1B781}" destId="{7204AC86-ECE1-441C-A38D-C46C9051D331}" srcOrd="1" destOrd="0" presId="urn:microsoft.com/office/officeart/2009/3/layout/CircleRelationship"/>
    <dgm:cxn modelId="{E0B8B10F-A4F2-445E-A63E-1964DAAF055C}" type="presParOf" srcId="{F849E0B9-1583-4A56-804A-DE501AE1B781}" destId="{E69F954D-4152-4809-B26A-BE9252F0692A}" srcOrd="2" destOrd="0" presId="urn:microsoft.com/office/officeart/2009/3/layout/CircleRelationship"/>
    <dgm:cxn modelId="{AB0ED28A-D1BB-47D2-825F-0B142918ECD7}" type="presParOf" srcId="{F849E0B9-1583-4A56-804A-DE501AE1B781}" destId="{10C69506-5DD1-47EF-B9B5-CE8EC26AF930}" srcOrd="3" destOrd="0" presId="urn:microsoft.com/office/officeart/2009/3/layout/CircleRelationship"/>
    <dgm:cxn modelId="{E8EB79CF-9293-4E00-8E18-12F15AAEC39A}" type="presParOf" srcId="{F849E0B9-1583-4A56-804A-DE501AE1B781}" destId="{9256D3B8-6815-4988-B726-701E9F28BF04}" srcOrd="4" destOrd="0" presId="urn:microsoft.com/office/officeart/2009/3/layout/CircleRelationship"/>
    <dgm:cxn modelId="{70366477-B0D6-499B-B9E4-ED54035EC8E6}" type="presParOf" srcId="{F849E0B9-1583-4A56-804A-DE501AE1B781}" destId="{73EB6996-BFA0-466C-ADC8-85BCF0980582}" srcOrd="5" destOrd="0" presId="urn:microsoft.com/office/officeart/2009/3/layout/CircleRelationship"/>
    <dgm:cxn modelId="{ADFC3198-A0E6-4927-8201-13627190A43A}" type="presParOf" srcId="{F849E0B9-1583-4A56-804A-DE501AE1B781}" destId="{C5EF0E3A-A23A-4242-A7E1-CB5CD50961D7}" srcOrd="6" destOrd="0" presId="urn:microsoft.com/office/officeart/2009/3/layout/CircleRelationship"/>
    <dgm:cxn modelId="{C91F2A00-4D51-4370-85B0-3DAF848098CF}" type="presParOf" srcId="{F849E0B9-1583-4A56-804A-DE501AE1B781}" destId="{690E3425-F968-43F5-85C2-596C0CFFA49B}" srcOrd="7" destOrd="0" presId="urn:microsoft.com/office/officeart/2009/3/layout/CircleRelationship"/>
    <dgm:cxn modelId="{BAB8A35D-19A5-473D-9FFE-98B012C1B16A}" type="presParOf" srcId="{690E3425-F968-43F5-85C2-596C0CFFA49B}" destId="{860BD8F7-01C5-4A1C-8FBA-A3BCAA1C87A1}" srcOrd="0" destOrd="0" presId="urn:microsoft.com/office/officeart/2009/3/layout/CircleRelationship"/>
    <dgm:cxn modelId="{398305F1-9D9B-4166-9DEB-E20EA6030278}" type="presParOf" srcId="{F849E0B9-1583-4A56-804A-DE501AE1B781}" destId="{08601664-152C-4100-8F32-ED02FEA336D8}" srcOrd="8" destOrd="0" presId="urn:microsoft.com/office/officeart/2009/3/layout/CircleRelationship"/>
    <dgm:cxn modelId="{49C08D7C-D0D6-4CCF-8668-6F92BF2F0875}" type="presParOf" srcId="{08601664-152C-4100-8F32-ED02FEA336D8}" destId="{60C786D5-A91B-490F-B2AD-38861F55ACCD}" srcOrd="0" destOrd="0" presId="urn:microsoft.com/office/officeart/2009/3/layout/CircleRelationship"/>
    <dgm:cxn modelId="{CA3963FA-0F6B-4D38-B40D-9599D166A2FF}" type="presParOf" srcId="{F849E0B9-1583-4A56-804A-DE501AE1B781}" destId="{A131CED4-78E8-430A-988B-B19D06D56765}" srcOrd="9" destOrd="0" presId="urn:microsoft.com/office/officeart/2009/3/layout/CircleRelationship"/>
    <dgm:cxn modelId="{BA15DD12-79FB-476A-8C87-C3EAD94E8C1D}" type="presParOf" srcId="{F849E0B9-1583-4A56-804A-DE501AE1B781}" destId="{8F082033-B766-4FC7-BAA1-552598E12A35}" srcOrd="10" destOrd="0" presId="urn:microsoft.com/office/officeart/2009/3/layout/CircleRelationship"/>
    <dgm:cxn modelId="{E583DB01-A63C-41F2-B969-0F2D14084532}" type="presParOf" srcId="{8F082033-B766-4FC7-BAA1-552598E12A35}" destId="{EF5AB8C7-78A1-4A16-8899-3C58434C1882}" srcOrd="0" destOrd="0" presId="urn:microsoft.com/office/officeart/2009/3/layout/CircleRelationship"/>
    <dgm:cxn modelId="{FCB9C6B9-2D24-4FCB-B403-0B793405CD90}" type="presParOf" srcId="{F849E0B9-1583-4A56-804A-DE501AE1B781}" destId="{7D22EB15-325B-45F3-A6F7-6260F4C65AFB}" srcOrd="11" destOrd="0" presId="urn:microsoft.com/office/officeart/2009/3/layout/CircleRelationship"/>
    <dgm:cxn modelId="{A9ABFB68-9E25-431D-9ACF-9CB4BA83132E}" type="presParOf" srcId="{7D22EB15-325B-45F3-A6F7-6260F4C65AFB}" destId="{EDB51288-F22D-4213-B128-71D410EA0E59}" srcOrd="0" destOrd="0" presId="urn:microsoft.com/office/officeart/2009/3/layout/CircleRelationship"/>
    <dgm:cxn modelId="{DD9905E9-E94B-4F6F-9955-59097761FE79}" type="presParOf" srcId="{F849E0B9-1583-4A56-804A-DE501AE1B781}" destId="{05361701-69AF-480B-AC16-BE4C51DECA53}" srcOrd="12" destOrd="0" presId="urn:microsoft.com/office/officeart/2009/3/layout/CircleRelationship"/>
    <dgm:cxn modelId="{04334595-6323-4B85-AD72-43F971FF3520}" type="presParOf" srcId="{05361701-69AF-480B-AC16-BE4C51DECA53}" destId="{EE919067-1413-4360-9D9F-3253C95AAA29}" srcOrd="0" destOrd="0" presId="urn:microsoft.com/office/officeart/2009/3/layout/CircleRelationship"/>
    <dgm:cxn modelId="{83B233A4-8EF4-49CB-AB8C-D841BB6C7CBF}" type="presParOf" srcId="{F849E0B9-1583-4A56-804A-DE501AE1B781}" destId="{583071EA-202B-4AB0-8226-9D4744AE9B64}" srcOrd="13" destOrd="0" presId="urn:microsoft.com/office/officeart/2009/3/layout/CircleRelationship"/>
    <dgm:cxn modelId="{36B105F0-63E7-4BE7-B6E3-8C1895C8AE28}" type="presParOf" srcId="{F849E0B9-1583-4A56-804A-DE501AE1B781}" destId="{C359F7C2-C986-4ADE-9621-422A6D760617}" srcOrd="14" destOrd="0" presId="urn:microsoft.com/office/officeart/2009/3/layout/CircleRelationship"/>
    <dgm:cxn modelId="{0221CE06-A079-485B-8832-8AA9CB6CB3FD}" type="presParOf" srcId="{C359F7C2-C986-4ADE-9621-422A6D760617}" destId="{14E00A7C-E701-49D2-A2C8-1CE8D321F7BA}" srcOrd="0" destOrd="0" presId="urn:microsoft.com/office/officeart/2009/3/layout/CircleRelationship"/>
    <dgm:cxn modelId="{91C613FC-C178-4BB5-8C0D-6F01CF1A4236}" type="presParOf" srcId="{F849E0B9-1583-4A56-804A-DE501AE1B781}" destId="{87B72DAA-7390-4070-A04A-3DC475E024B6}" srcOrd="15" destOrd="0" presId="urn:microsoft.com/office/officeart/2009/3/layout/CircleRelationship"/>
    <dgm:cxn modelId="{FD373862-D251-4356-8E15-7503BCF51B7E}" type="presParOf" srcId="{F849E0B9-1583-4A56-804A-DE501AE1B781}" destId="{C1F3130E-2D26-4044-8E15-1AE318A2C05F}" srcOrd="16" destOrd="0" presId="urn:microsoft.com/office/officeart/2009/3/layout/CircleRelationship"/>
    <dgm:cxn modelId="{BF21D588-595F-42B6-8F55-BD9C5DC8786B}" type="presParOf" srcId="{C1F3130E-2D26-4044-8E15-1AE318A2C05F}" destId="{BAD15F12-4206-4D45-85A5-CBFF8D85519F}" srcOrd="0" destOrd="0" presId="urn:microsoft.com/office/officeart/2009/3/layout/CircleRelationship"/>
    <dgm:cxn modelId="{53B7539C-C580-404B-88F3-8E7CEF4052EF}" type="presParOf" srcId="{F849E0B9-1583-4A56-804A-DE501AE1B781}" destId="{C63CED07-855F-4824-818F-03593B61EC86}" srcOrd="17" destOrd="0" presId="urn:microsoft.com/office/officeart/2009/3/layout/CircleRelationship"/>
    <dgm:cxn modelId="{055DD0FA-E5B3-425A-8A36-A7591487E87D}" type="presParOf" srcId="{F849E0B9-1583-4A56-804A-DE501AE1B781}" destId="{2B79927B-6E07-42CE-87B6-340B36E9FF8E}" srcOrd="18" destOrd="0" presId="urn:microsoft.com/office/officeart/2009/3/layout/CircleRelationship"/>
    <dgm:cxn modelId="{E24E84A1-93C2-4461-B501-34E9B02E5B36}" type="presParOf" srcId="{2B79927B-6E07-42CE-87B6-340B36E9FF8E}" destId="{F80BCAA3-7247-48A2-AC1C-694886C74709}" srcOrd="0" destOrd="0" presId="urn:microsoft.com/office/officeart/2009/3/layout/CircleRelationship"/>
    <dgm:cxn modelId="{424C86B0-47DD-4685-A5B6-7C6B365EDA71}" type="presParOf" srcId="{F849E0B9-1583-4A56-804A-DE501AE1B781}" destId="{97EDA6F4-CC0B-4043-B24F-9EB8B1040281}" srcOrd="19" destOrd="0" presId="urn:microsoft.com/office/officeart/2009/3/layout/CircleRelationship"/>
    <dgm:cxn modelId="{FD2479E8-6D7A-487C-8E06-A93FBCBD3CD4}" type="presParOf" srcId="{97EDA6F4-CC0B-4043-B24F-9EB8B1040281}" destId="{FF2ACE07-D0C8-4CA4-8E61-8A9A71F14DB8}"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75998A-531C-4590-8894-94209ADD41C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A6199DA-95B4-492D-B4F3-9D3AB247DA68}">
      <dgm:prSet phldrT="[Text]"/>
      <dgm:spPr/>
      <dgm:t>
        <a:bodyPr/>
        <a:lstStyle/>
        <a:p>
          <a:r>
            <a:rPr lang="en-US" dirty="0" smtClean="0"/>
            <a:t>Tear Down Walls</a:t>
          </a:r>
          <a:endParaRPr lang="en-US" dirty="0"/>
        </a:p>
      </dgm:t>
    </dgm:pt>
    <dgm:pt modelId="{3379AD74-7133-4AF8-8B66-800E84B39D3E}" type="parTrans" cxnId="{69B70224-D8C0-43A0-8B3D-E013A1CDA938}">
      <dgm:prSet/>
      <dgm:spPr/>
      <dgm:t>
        <a:bodyPr/>
        <a:lstStyle/>
        <a:p>
          <a:endParaRPr lang="en-US"/>
        </a:p>
      </dgm:t>
    </dgm:pt>
    <dgm:pt modelId="{4BF792DA-DDAD-4362-8EE9-6B6F7D7FEFA5}" type="sibTrans" cxnId="{69B70224-D8C0-43A0-8B3D-E013A1CDA938}">
      <dgm:prSet/>
      <dgm:spPr/>
      <dgm:t>
        <a:bodyPr/>
        <a:lstStyle/>
        <a:p>
          <a:endParaRPr lang="en-US"/>
        </a:p>
      </dgm:t>
    </dgm:pt>
    <dgm:pt modelId="{45249101-D3DC-4BE1-A3A4-80D6AEB1E39D}">
      <dgm:prSet phldrT="[Text]"/>
      <dgm:spPr/>
      <dgm:t>
        <a:bodyPr/>
        <a:lstStyle/>
        <a:p>
          <a:r>
            <a:rPr lang="en-US" dirty="0" smtClean="0"/>
            <a:t>Be Inclusive</a:t>
          </a:r>
          <a:endParaRPr lang="en-US" dirty="0"/>
        </a:p>
      </dgm:t>
    </dgm:pt>
    <dgm:pt modelId="{D2B69E23-0ADE-4E0D-A17F-2103BDA81B34}" type="parTrans" cxnId="{E31D81A8-7682-4904-A8BC-6EB31F8B51B6}">
      <dgm:prSet/>
      <dgm:spPr/>
      <dgm:t>
        <a:bodyPr/>
        <a:lstStyle/>
        <a:p>
          <a:endParaRPr lang="en-US"/>
        </a:p>
      </dgm:t>
    </dgm:pt>
    <dgm:pt modelId="{ADBFE524-CCD3-4721-AC55-E1E4F12E2667}" type="sibTrans" cxnId="{E31D81A8-7682-4904-A8BC-6EB31F8B51B6}">
      <dgm:prSet/>
      <dgm:spPr/>
      <dgm:t>
        <a:bodyPr/>
        <a:lstStyle/>
        <a:p>
          <a:endParaRPr lang="en-US"/>
        </a:p>
      </dgm:t>
    </dgm:pt>
    <dgm:pt modelId="{191EA01D-2796-41DC-AD19-750D9F09CD79}">
      <dgm:prSet phldrT="[Text]"/>
      <dgm:spPr/>
      <dgm:t>
        <a:bodyPr/>
        <a:lstStyle/>
        <a:p>
          <a:r>
            <a:rPr lang="en-US" dirty="0" smtClean="0"/>
            <a:t>Communicate Effectively</a:t>
          </a:r>
          <a:endParaRPr lang="en-US" dirty="0"/>
        </a:p>
      </dgm:t>
    </dgm:pt>
    <dgm:pt modelId="{E426D517-DF94-4DF2-961B-9D0C91241AA1}" type="parTrans" cxnId="{4E94C60F-4817-4530-85CA-9EBD5BE81D43}">
      <dgm:prSet/>
      <dgm:spPr/>
      <dgm:t>
        <a:bodyPr/>
        <a:lstStyle/>
        <a:p>
          <a:endParaRPr lang="en-US"/>
        </a:p>
      </dgm:t>
    </dgm:pt>
    <dgm:pt modelId="{433522CF-9B45-4755-B981-6BF21B80737D}" type="sibTrans" cxnId="{4E94C60F-4817-4530-85CA-9EBD5BE81D43}">
      <dgm:prSet/>
      <dgm:spPr/>
      <dgm:t>
        <a:bodyPr/>
        <a:lstStyle/>
        <a:p>
          <a:endParaRPr lang="en-US"/>
        </a:p>
      </dgm:t>
    </dgm:pt>
    <dgm:pt modelId="{ED683710-AF2C-4FD7-A94A-9C80AD1DEFC6}">
      <dgm:prSet phldrT="[Text]"/>
      <dgm:spPr/>
      <dgm:t>
        <a:bodyPr/>
        <a:lstStyle/>
        <a:p>
          <a:r>
            <a:rPr lang="en-US" dirty="0" smtClean="0"/>
            <a:t>Automate Deployment</a:t>
          </a:r>
          <a:endParaRPr lang="en-US" dirty="0"/>
        </a:p>
      </dgm:t>
    </dgm:pt>
    <dgm:pt modelId="{25CFFF50-2EA8-4FCB-AFA2-B2436FB70837}">
      <dgm:prSet phldrT="[Text]"/>
      <dgm:spPr/>
      <dgm:t>
        <a:bodyPr/>
        <a:lstStyle/>
        <a:p>
          <a:r>
            <a:rPr lang="en-US" dirty="0" smtClean="0"/>
            <a:t>Practice CI</a:t>
          </a:r>
          <a:endParaRPr lang="en-US" dirty="0"/>
        </a:p>
      </dgm:t>
    </dgm:pt>
    <dgm:pt modelId="{29509245-EE5A-4C4E-8AE9-3DBC8E641A0B}">
      <dgm:prSet phldrT="[Text]"/>
      <dgm:spPr/>
      <dgm:t>
        <a:bodyPr/>
        <a:lstStyle/>
        <a:p>
          <a:r>
            <a:rPr lang="en-US" dirty="0" smtClean="0"/>
            <a:t>Deploy Confidently</a:t>
          </a:r>
          <a:endParaRPr lang="en-US" dirty="0"/>
        </a:p>
      </dgm:t>
    </dgm:pt>
    <dgm:pt modelId="{FAC3F8CA-76A8-4909-9804-82D7DCD55972}" type="sibTrans" cxnId="{31BF41AD-05F3-4A5E-ACB2-5366D7407498}">
      <dgm:prSet/>
      <dgm:spPr/>
      <dgm:t>
        <a:bodyPr/>
        <a:lstStyle/>
        <a:p>
          <a:endParaRPr lang="en-US"/>
        </a:p>
      </dgm:t>
    </dgm:pt>
    <dgm:pt modelId="{64AFA9AF-5105-4456-977C-6BF07CF9238E}" type="parTrans" cxnId="{31BF41AD-05F3-4A5E-ACB2-5366D7407498}">
      <dgm:prSet/>
      <dgm:spPr/>
      <dgm:t>
        <a:bodyPr/>
        <a:lstStyle/>
        <a:p>
          <a:endParaRPr lang="en-US"/>
        </a:p>
      </dgm:t>
    </dgm:pt>
    <dgm:pt modelId="{A9C78501-221F-4398-B6F2-564F402943AD}" type="sibTrans" cxnId="{E51DF8F8-5D3F-4053-A31D-6DFF32B17170}">
      <dgm:prSet/>
      <dgm:spPr/>
      <dgm:t>
        <a:bodyPr/>
        <a:lstStyle/>
        <a:p>
          <a:endParaRPr lang="en-US"/>
        </a:p>
      </dgm:t>
    </dgm:pt>
    <dgm:pt modelId="{851C990B-456A-498D-8838-142C23857872}" type="parTrans" cxnId="{E51DF8F8-5D3F-4053-A31D-6DFF32B17170}">
      <dgm:prSet/>
      <dgm:spPr/>
      <dgm:t>
        <a:bodyPr/>
        <a:lstStyle/>
        <a:p>
          <a:endParaRPr lang="en-US"/>
        </a:p>
      </dgm:t>
    </dgm:pt>
    <dgm:pt modelId="{3DD15734-681C-437D-B06A-FBEA2EFE3484}" type="sibTrans" cxnId="{1565F939-9B7C-4207-8B2E-96F17CDE2267}">
      <dgm:prSet/>
      <dgm:spPr/>
      <dgm:t>
        <a:bodyPr/>
        <a:lstStyle/>
        <a:p>
          <a:endParaRPr lang="en-US"/>
        </a:p>
      </dgm:t>
    </dgm:pt>
    <dgm:pt modelId="{2AB463AD-A62A-484E-BC14-F05D220D86CD}" type="parTrans" cxnId="{1565F939-9B7C-4207-8B2E-96F17CDE2267}">
      <dgm:prSet/>
      <dgm:spPr/>
      <dgm:t>
        <a:bodyPr/>
        <a:lstStyle/>
        <a:p>
          <a:endParaRPr lang="en-US"/>
        </a:p>
      </dgm:t>
    </dgm:pt>
    <dgm:pt modelId="{CC4902C2-848F-40A4-A324-A5A6AE0D4E6A}">
      <dgm:prSet phldrT="[Text]"/>
      <dgm:spPr/>
      <dgm:t>
        <a:bodyPr/>
        <a:lstStyle/>
        <a:p>
          <a:r>
            <a:rPr lang="en-US" dirty="0" smtClean="0"/>
            <a:t>Gather Metrics</a:t>
          </a:r>
          <a:endParaRPr lang="en-US" dirty="0"/>
        </a:p>
      </dgm:t>
    </dgm:pt>
    <dgm:pt modelId="{698AC98E-3BC4-4A68-8153-6730B929205A}" type="parTrans" cxnId="{6B24CE32-9608-4E1C-89F2-37A90147D39A}">
      <dgm:prSet/>
      <dgm:spPr/>
      <dgm:t>
        <a:bodyPr/>
        <a:lstStyle/>
        <a:p>
          <a:endParaRPr lang="en-US"/>
        </a:p>
      </dgm:t>
    </dgm:pt>
    <dgm:pt modelId="{80B62BC8-69E5-4F7B-8F56-6780C5440530}" type="sibTrans" cxnId="{6B24CE32-9608-4E1C-89F2-37A90147D39A}">
      <dgm:prSet/>
      <dgm:spPr/>
      <dgm:t>
        <a:bodyPr/>
        <a:lstStyle/>
        <a:p>
          <a:endParaRPr lang="en-US"/>
        </a:p>
      </dgm:t>
    </dgm:pt>
    <dgm:pt modelId="{4F9A718B-D0A8-4B12-996E-40DFF8BB17B2}">
      <dgm:prSet phldrT="[Text]"/>
      <dgm:spPr/>
      <dgm:t>
        <a:bodyPr/>
        <a:lstStyle/>
        <a:p>
          <a:r>
            <a:rPr lang="en-US" dirty="0" smtClean="0"/>
            <a:t>Maintain Flexibility</a:t>
          </a:r>
          <a:endParaRPr lang="en-US" dirty="0"/>
        </a:p>
      </dgm:t>
    </dgm:pt>
    <dgm:pt modelId="{1C6AB0B1-50D8-45D2-99A4-A376DA030207}" type="parTrans" cxnId="{C9FCBD8C-128C-4807-B4A9-BA4CD281DE0B}">
      <dgm:prSet/>
      <dgm:spPr/>
      <dgm:t>
        <a:bodyPr/>
        <a:lstStyle/>
        <a:p>
          <a:endParaRPr lang="en-US"/>
        </a:p>
      </dgm:t>
    </dgm:pt>
    <dgm:pt modelId="{5500538F-774F-4E85-A847-47CD28ACFEB6}" type="sibTrans" cxnId="{C9FCBD8C-128C-4807-B4A9-BA4CD281DE0B}">
      <dgm:prSet/>
      <dgm:spPr/>
      <dgm:t>
        <a:bodyPr/>
        <a:lstStyle/>
        <a:p>
          <a:endParaRPr lang="en-US"/>
        </a:p>
      </dgm:t>
    </dgm:pt>
    <dgm:pt modelId="{DE63EC22-D008-4181-A91C-2D84F2100E1D}">
      <dgm:prSet phldrT="[Text]"/>
      <dgm:spPr/>
      <dgm:t>
        <a:bodyPr/>
        <a:lstStyle/>
        <a:p>
          <a:r>
            <a:rPr lang="en-US" dirty="0" smtClean="0"/>
            <a:t>Embrace VM / Cloud / Docker</a:t>
          </a:r>
          <a:endParaRPr lang="en-US" dirty="0"/>
        </a:p>
      </dgm:t>
    </dgm:pt>
    <dgm:pt modelId="{887FB1FE-28EB-4AF8-A5F6-F97C5CFC20C3}" type="parTrans" cxnId="{89D1C66B-E977-40E9-8922-A2B698D07ED5}">
      <dgm:prSet/>
      <dgm:spPr/>
      <dgm:t>
        <a:bodyPr/>
        <a:lstStyle/>
        <a:p>
          <a:endParaRPr lang="en-US"/>
        </a:p>
      </dgm:t>
    </dgm:pt>
    <dgm:pt modelId="{41213632-4A18-42F3-A2FA-7A4750D4173F}" type="sibTrans" cxnId="{89D1C66B-E977-40E9-8922-A2B698D07ED5}">
      <dgm:prSet/>
      <dgm:spPr/>
      <dgm:t>
        <a:bodyPr/>
        <a:lstStyle/>
        <a:p>
          <a:endParaRPr lang="en-US"/>
        </a:p>
      </dgm:t>
    </dgm:pt>
    <dgm:pt modelId="{5D2E698D-BE5C-4B7C-B916-FC563BBBE018}">
      <dgm:prSet phldrT="[Text]"/>
      <dgm:spPr/>
      <dgm:t>
        <a:bodyPr/>
        <a:lstStyle/>
        <a:p>
          <a:r>
            <a:rPr lang="en-US" dirty="0" smtClean="0"/>
            <a:t>Develop Rapidly</a:t>
          </a:r>
          <a:endParaRPr lang="en-US" dirty="0"/>
        </a:p>
      </dgm:t>
    </dgm:pt>
    <dgm:pt modelId="{471967DB-BB08-4DB9-AB12-6E7D0E58670A}" type="parTrans" cxnId="{5FEC4F90-684D-42CD-826F-246D1E3E1E00}">
      <dgm:prSet/>
      <dgm:spPr/>
      <dgm:t>
        <a:bodyPr/>
        <a:lstStyle/>
        <a:p>
          <a:endParaRPr lang="en-US"/>
        </a:p>
      </dgm:t>
    </dgm:pt>
    <dgm:pt modelId="{FBBFBDE6-9637-4204-9D77-EE36CA5FA4FC}" type="sibTrans" cxnId="{5FEC4F90-684D-42CD-826F-246D1E3E1E00}">
      <dgm:prSet/>
      <dgm:spPr/>
      <dgm:t>
        <a:bodyPr/>
        <a:lstStyle/>
        <a:p>
          <a:endParaRPr lang="en-US"/>
        </a:p>
      </dgm:t>
    </dgm:pt>
    <dgm:pt modelId="{F757841D-C58F-413F-91C1-2E0740D38159}">
      <dgm:prSet phldrT="[Text]"/>
      <dgm:spPr/>
      <dgm:t>
        <a:bodyPr/>
        <a:lstStyle/>
        <a:p>
          <a:r>
            <a:rPr lang="en-US" dirty="0" smtClean="0"/>
            <a:t>Clear Obstacles to Collaboration</a:t>
          </a:r>
          <a:endParaRPr lang="en-US" dirty="0"/>
        </a:p>
      </dgm:t>
    </dgm:pt>
    <dgm:pt modelId="{D4E48044-656F-488C-9E4D-BB45356B68CE}" type="parTrans" cxnId="{FF609821-0DB3-45D9-8BE1-B3B44D0E6D8A}">
      <dgm:prSet/>
      <dgm:spPr/>
      <dgm:t>
        <a:bodyPr/>
        <a:lstStyle/>
        <a:p>
          <a:endParaRPr lang="en-US"/>
        </a:p>
      </dgm:t>
    </dgm:pt>
    <dgm:pt modelId="{C9195157-A4DF-446A-BB10-FD65046FC2BC}" type="sibTrans" cxnId="{FF609821-0DB3-45D9-8BE1-B3B44D0E6D8A}">
      <dgm:prSet/>
      <dgm:spPr/>
      <dgm:t>
        <a:bodyPr/>
        <a:lstStyle/>
        <a:p>
          <a:endParaRPr lang="en-US"/>
        </a:p>
      </dgm:t>
    </dgm:pt>
    <dgm:pt modelId="{04015AE7-7E3F-4A66-89AB-27BF4B74FA26}">
      <dgm:prSet phldrT="[Text]"/>
      <dgm:spPr/>
      <dgm:t>
        <a:bodyPr/>
        <a:lstStyle/>
        <a:p>
          <a:r>
            <a:rPr lang="en-US" dirty="0" smtClean="0"/>
            <a:t>Create a Quick Start Package</a:t>
          </a:r>
          <a:endParaRPr lang="en-US" dirty="0"/>
        </a:p>
      </dgm:t>
    </dgm:pt>
    <dgm:pt modelId="{DDD16F24-0E23-4AA4-A88F-C8D9D883C755}" type="parTrans" cxnId="{DCC3EE08-8E3B-4070-9329-F7AC0CFB291F}">
      <dgm:prSet/>
      <dgm:spPr/>
      <dgm:t>
        <a:bodyPr/>
        <a:lstStyle/>
        <a:p>
          <a:endParaRPr lang="en-US"/>
        </a:p>
      </dgm:t>
    </dgm:pt>
    <dgm:pt modelId="{272DDAD8-8C84-4D8F-8A91-25BA0BC1A313}" type="sibTrans" cxnId="{DCC3EE08-8E3B-4070-9329-F7AC0CFB291F}">
      <dgm:prSet/>
      <dgm:spPr/>
      <dgm:t>
        <a:bodyPr/>
        <a:lstStyle/>
        <a:p>
          <a:endParaRPr lang="en-US"/>
        </a:p>
      </dgm:t>
    </dgm:pt>
    <dgm:pt modelId="{306A3D89-8FD9-4F70-9601-0CAD907B95C1}">
      <dgm:prSet phldrT="[Text]"/>
      <dgm:spPr/>
      <dgm:t>
        <a:bodyPr/>
        <a:lstStyle/>
        <a:p>
          <a:r>
            <a:rPr lang="en-US" dirty="0" smtClean="0"/>
            <a:t>Analyze with the Backlog in Mind</a:t>
          </a:r>
          <a:endParaRPr lang="en-US" dirty="0"/>
        </a:p>
      </dgm:t>
    </dgm:pt>
    <dgm:pt modelId="{A55F5EA2-AAAE-4164-A4E8-D12BEA56E7D8}" type="parTrans" cxnId="{DFBFC587-3072-4C8C-9BCB-8C0963BB61BD}">
      <dgm:prSet/>
      <dgm:spPr/>
      <dgm:t>
        <a:bodyPr/>
        <a:lstStyle/>
        <a:p>
          <a:endParaRPr lang="en-US"/>
        </a:p>
      </dgm:t>
    </dgm:pt>
    <dgm:pt modelId="{49600C43-B0BE-431B-BEFB-372DB51EE630}" type="sibTrans" cxnId="{DFBFC587-3072-4C8C-9BCB-8C0963BB61BD}">
      <dgm:prSet/>
      <dgm:spPr/>
      <dgm:t>
        <a:bodyPr/>
        <a:lstStyle/>
        <a:p>
          <a:endParaRPr lang="en-US"/>
        </a:p>
      </dgm:t>
    </dgm:pt>
    <dgm:pt modelId="{A27CB640-BB59-4028-AE98-4084BAA96C08}">
      <dgm:prSet phldrT="[Text]"/>
      <dgm:spPr/>
      <dgm:t>
        <a:bodyPr/>
        <a:lstStyle/>
        <a:p>
          <a:r>
            <a:rPr lang="en-US" dirty="0" smtClean="0"/>
            <a:t>Define Key Measurements</a:t>
          </a:r>
          <a:endParaRPr lang="en-US" dirty="0"/>
        </a:p>
      </dgm:t>
    </dgm:pt>
    <dgm:pt modelId="{5526DC48-1CBD-4D6C-84FA-B06F3826DDC8}" type="parTrans" cxnId="{17E120D9-A06B-4776-A7CD-E70DF9566AA1}">
      <dgm:prSet/>
      <dgm:spPr/>
      <dgm:t>
        <a:bodyPr/>
        <a:lstStyle/>
        <a:p>
          <a:endParaRPr lang="en-US"/>
        </a:p>
      </dgm:t>
    </dgm:pt>
    <dgm:pt modelId="{AD7DBC2A-A356-4A58-A858-43800152CA34}" type="sibTrans" cxnId="{17E120D9-A06B-4776-A7CD-E70DF9566AA1}">
      <dgm:prSet/>
      <dgm:spPr/>
      <dgm:t>
        <a:bodyPr/>
        <a:lstStyle/>
        <a:p>
          <a:endParaRPr lang="en-US"/>
        </a:p>
      </dgm:t>
    </dgm:pt>
    <dgm:pt modelId="{C540AE92-2791-483D-A8A7-5B2F4418D4E7}">
      <dgm:prSet phldrT="[Text]"/>
      <dgm:spPr/>
      <dgm:t>
        <a:bodyPr/>
        <a:lstStyle/>
        <a:p>
          <a:r>
            <a:rPr lang="en-US" dirty="0" smtClean="0"/>
            <a:t>Encourage Cross-Pollination</a:t>
          </a:r>
          <a:endParaRPr lang="en-US" dirty="0"/>
        </a:p>
      </dgm:t>
    </dgm:pt>
    <dgm:pt modelId="{82E88B2F-F5BA-4769-B839-1825853E00EC}" type="parTrans" cxnId="{1BD407D2-1C64-41E6-AB31-465C8C2C1401}">
      <dgm:prSet/>
      <dgm:spPr/>
      <dgm:t>
        <a:bodyPr/>
        <a:lstStyle/>
        <a:p>
          <a:endParaRPr lang="en-US"/>
        </a:p>
      </dgm:t>
    </dgm:pt>
    <dgm:pt modelId="{A34DED0A-7338-40D0-AC02-7720C96A736B}" type="sibTrans" cxnId="{1BD407D2-1C64-41E6-AB31-465C8C2C1401}">
      <dgm:prSet/>
      <dgm:spPr/>
      <dgm:t>
        <a:bodyPr/>
        <a:lstStyle/>
        <a:p>
          <a:endParaRPr lang="en-US"/>
        </a:p>
      </dgm:t>
    </dgm:pt>
    <dgm:pt modelId="{2165D770-C46B-46E6-92BC-ADFC1EA4EE03}">
      <dgm:prSet phldrT="[Text]"/>
      <dgm:spPr/>
      <dgm:t>
        <a:bodyPr/>
        <a:lstStyle/>
        <a:p>
          <a:r>
            <a:rPr lang="en-US" dirty="0" smtClean="0"/>
            <a:t>Create Visualizations</a:t>
          </a:r>
          <a:endParaRPr lang="en-US" dirty="0"/>
        </a:p>
      </dgm:t>
    </dgm:pt>
    <dgm:pt modelId="{435ABC02-2BF6-4348-9692-A62E01059AD1}" type="parTrans" cxnId="{87B61D23-86D1-4200-9476-D7BE2B4E2699}">
      <dgm:prSet/>
      <dgm:spPr/>
      <dgm:t>
        <a:bodyPr/>
        <a:lstStyle/>
        <a:p>
          <a:endParaRPr lang="en-US"/>
        </a:p>
      </dgm:t>
    </dgm:pt>
    <dgm:pt modelId="{B2711242-D50E-4199-8C89-F28D42289608}" type="sibTrans" cxnId="{87B61D23-86D1-4200-9476-D7BE2B4E2699}">
      <dgm:prSet/>
      <dgm:spPr/>
      <dgm:t>
        <a:bodyPr/>
        <a:lstStyle/>
        <a:p>
          <a:endParaRPr lang="en-US"/>
        </a:p>
      </dgm:t>
    </dgm:pt>
    <dgm:pt modelId="{83EF9E96-8D40-4655-AEBF-1C65E573B764}">
      <dgm:prSet phldrT="[Text]"/>
      <dgm:spPr/>
      <dgm:t>
        <a:bodyPr/>
        <a:lstStyle/>
        <a:p>
          <a:r>
            <a:rPr lang="en-US" dirty="0" smtClean="0"/>
            <a:t>Provision Instantly</a:t>
          </a:r>
          <a:endParaRPr lang="en-US" dirty="0"/>
        </a:p>
      </dgm:t>
    </dgm:pt>
    <dgm:pt modelId="{6966C179-770F-433D-8C16-8777ABF05B47}" type="parTrans" cxnId="{EF295926-ED39-47EE-8A20-97C2E6371E4A}">
      <dgm:prSet/>
      <dgm:spPr/>
      <dgm:t>
        <a:bodyPr/>
        <a:lstStyle/>
        <a:p>
          <a:endParaRPr lang="en-US"/>
        </a:p>
      </dgm:t>
    </dgm:pt>
    <dgm:pt modelId="{4E6BD116-4F33-4928-B8A1-DD8010E4AA9C}" type="sibTrans" cxnId="{EF295926-ED39-47EE-8A20-97C2E6371E4A}">
      <dgm:prSet/>
      <dgm:spPr/>
      <dgm:t>
        <a:bodyPr/>
        <a:lstStyle/>
        <a:p>
          <a:endParaRPr lang="en-US"/>
        </a:p>
      </dgm:t>
    </dgm:pt>
    <dgm:pt modelId="{CE9053BA-D788-4B98-9130-14DF23AE00CE}">
      <dgm:prSet phldrT="[Text]"/>
      <dgm:spPr/>
      <dgm:t>
        <a:bodyPr/>
        <a:lstStyle/>
        <a:p>
          <a:r>
            <a:rPr lang="en-US" dirty="0" smtClean="0"/>
            <a:t>Listen and Empathize</a:t>
          </a:r>
          <a:endParaRPr lang="en-US" dirty="0"/>
        </a:p>
      </dgm:t>
    </dgm:pt>
    <dgm:pt modelId="{8DF74247-ACAE-44D4-BECD-3203F3DBA94F}" type="parTrans" cxnId="{52AC57DF-F0DC-44CD-B18A-031DD510C9EB}">
      <dgm:prSet/>
      <dgm:spPr/>
      <dgm:t>
        <a:bodyPr/>
        <a:lstStyle/>
        <a:p>
          <a:endParaRPr lang="en-US"/>
        </a:p>
      </dgm:t>
    </dgm:pt>
    <dgm:pt modelId="{86AC35B8-26FE-4D25-B8A8-E4DBE6942F96}" type="sibTrans" cxnId="{52AC57DF-F0DC-44CD-B18A-031DD510C9EB}">
      <dgm:prSet/>
      <dgm:spPr/>
      <dgm:t>
        <a:bodyPr/>
        <a:lstStyle/>
        <a:p>
          <a:endParaRPr lang="en-US"/>
        </a:p>
      </dgm:t>
    </dgm:pt>
    <dgm:pt modelId="{B5E24B6C-9B26-4D4F-90AE-3C54E10DB548}">
      <dgm:prSet phldrT="[Text]"/>
      <dgm:spPr/>
      <dgm:t>
        <a:bodyPr/>
        <a:lstStyle/>
        <a:p>
          <a:r>
            <a:rPr lang="en-US" dirty="0" smtClean="0"/>
            <a:t>Detect Problems and Practice Recovery</a:t>
          </a:r>
          <a:endParaRPr lang="en-US" dirty="0"/>
        </a:p>
      </dgm:t>
    </dgm:pt>
    <dgm:pt modelId="{FDDF56CB-C5B2-4521-B07B-5E3B846E641B}" type="parTrans" cxnId="{C58C730D-3D02-4736-A2A4-FAD907FC2BB4}">
      <dgm:prSet/>
      <dgm:spPr/>
      <dgm:t>
        <a:bodyPr/>
        <a:lstStyle/>
        <a:p>
          <a:endParaRPr lang="en-US"/>
        </a:p>
      </dgm:t>
    </dgm:pt>
    <dgm:pt modelId="{B2785292-96AC-46A2-9CA4-8DDFA68A10F4}" type="sibTrans" cxnId="{C58C730D-3D02-4736-A2A4-FAD907FC2BB4}">
      <dgm:prSet/>
      <dgm:spPr/>
      <dgm:t>
        <a:bodyPr/>
        <a:lstStyle/>
        <a:p>
          <a:endParaRPr lang="en-US"/>
        </a:p>
      </dgm:t>
    </dgm:pt>
    <dgm:pt modelId="{BB1C7EBB-A7F8-44C6-94B8-5B1EB3F25514}">
      <dgm:prSet phldrT="[Text]"/>
      <dgm:spPr/>
      <dgm:t>
        <a:bodyPr/>
        <a:lstStyle/>
        <a:p>
          <a:r>
            <a:rPr lang="en-US" dirty="0" smtClean="0"/>
            <a:t>Branch Wisely, and Release Unfinished Code</a:t>
          </a:r>
          <a:endParaRPr lang="en-US" dirty="0"/>
        </a:p>
      </dgm:t>
    </dgm:pt>
    <dgm:pt modelId="{B67DE8D9-2CE4-4048-A38C-710644387D51}" type="parTrans" cxnId="{82F4D446-1BAC-4CBC-8115-939F0D8FB7F6}">
      <dgm:prSet/>
      <dgm:spPr/>
      <dgm:t>
        <a:bodyPr/>
        <a:lstStyle/>
        <a:p>
          <a:endParaRPr lang="en-US"/>
        </a:p>
      </dgm:t>
    </dgm:pt>
    <dgm:pt modelId="{CC7188B6-82C6-4901-ACFB-494032450679}" type="sibTrans" cxnId="{82F4D446-1BAC-4CBC-8115-939F0D8FB7F6}">
      <dgm:prSet/>
      <dgm:spPr/>
      <dgm:t>
        <a:bodyPr/>
        <a:lstStyle/>
        <a:p>
          <a:endParaRPr lang="en-US"/>
        </a:p>
      </dgm:t>
    </dgm:pt>
    <dgm:pt modelId="{8988F703-553A-49F9-927D-85FD2F32F050}" type="pres">
      <dgm:prSet presAssocID="{0075998A-531C-4590-8894-94209ADD41C7}" presName="Name0" presStyleCnt="0">
        <dgm:presLayoutVars>
          <dgm:dir/>
          <dgm:resizeHandles val="exact"/>
        </dgm:presLayoutVars>
      </dgm:prSet>
      <dgm:spPr/>
      <dgm:t>
        <a:bodyPr/>
        <a:lstStyle/>
        <a:p>
          <a:endParaRPr lang="en-US"/>
        </a:p>
      </dgm:t>
    </dgm:pt>
    <dgm:pt modelId="{3ECB2281-1CC8-4E70-9C74-3B040D4677D4}" type="pres">
      <dgm:prSet presAssocID="{5D2E698D-BE5C-4B7C-B916-FC563BBBE018}" presName="node" presStyleLbl="node1" presStyleIdx="0" presStyleCnt="5">
        <dgm:presLayoutVars>
          <dgm:bulletEnabled val="1"/>
        </dgm:presLayoutVars>
      </dgm:prSet>
      <dgm:spPr/>
      <dgm:t>
        <a:bodyPr/>
        <a:lstStyle/>
        <a:p>
          <a:endParaRPr lang="en-US"/>
        </a:p>
      </dgm:t>
    </dgm:pt>
    <dgm:pt modelId="{B08F4114-8B4F-448E-B045-6178D9101E4F}" type="pres">
      <dgm:prSet presAssocID="{FBBFBDE6-9637-4204-9D77-EE36CA5FA4FC}" presName="sibTrans" presStyleCnt="0"/>
      <dgm:spPr/>
    </dgm:pt>
    <dgm:pt modelId="{BADB48A2-C4B3-4772-A532-7017703B9148}" type="pres">
      <dgm:prSet presAssocID="{29509245-EE5A-4C4E-8AE9-3DBC8E641A0B}" presName="node" presStyleLbl="node1" presStyleIdx="1" presStyleCnt="5">
        <dgm:presLayoutVars>
          <dgm:bulletEnabled val="1"/>
        </dgm:presLayoutVars>
      </dgm:prSet>
      <dgm:spPr/>
      <dgm:t>
        <a:bodyPr/>
        <a:lstStyle/>
        <a:p>
          <a:endParaRPr lang="en-US"/>
        </a:p>
      </dgm:t>
    </dgm:pt>
    <dgm:pt modelId="{E8413591-58BB-49B2-BA0D-D41D675487D1}" type="pres">
      <dgm:prSet presAssocID="{FAC3F8CA-76A8-4909-9804-82D7DCD55972}" presName="sibTrans" presStyleCnt="0"/>
      <dgm:spPr/>
    </dgm:pt>
    <dgm:pt modelId="{9F583BC1-CA0D-4465-8484-41604304F018}" type="pres">
      <dgm:prSet presAssocID="{6A6199DA-95B4-492D-B4F3-9D3AB247DA68}" presName="node" presStyleLbl="node1" presStyleIdx="2" presStyleCnt="5">
        <dgm:presLayoutVars>
          <dgm:bulletEnabled val="1"/>
        </dgm:presLayoutVars>
      </dgm:prSet>
      <dgm:spPr/>
      <dgm:t>
        <a:bodyPr/>
        <a:lstStyle/>
        <a:p>
          <a:endParaRPr lang="en-US"/>
        </a:p>
      </dgm:t>
    </dgm:pt>
    <dgm:pt modelId="{3FC46625-459B-41CE-BA5A-977E5F363DFC}" type="pres">
      <dgm:prSet presAssocID="{4BF792DA-DDAD-4362-8EE9-6B6F7D7FEFA5}" presName="sibTrans" presStyleCnt="0"/>
      <dgm:spPr/>
    </dgm:pt>
    <dgm:pt modelId="{9937670F-CF7C-4CCB-B2DA-6DB545259958}" type="pres">
      <dgm:prSet presAssocID="{CC4902C2-848F-40A4-A324-A5A6AE0D4E6A}" presName="node" presStyleLbl="node1" presStyleIdx="3" presStyleCnt="5">
        <dgm:presLayoutVars>
          <dgm:bulletEnabled val="1"/>
        </dgm:presLayoutVars>
      </dgm:prSet>
      <dgm:spPr/>
      <dgm:t>
        <a:bodyPr/>
        <a:lstStyle/>
        <a:p>
          <a:endParaRPr lang="en-US"/>
        </a:p>
      </dgm:t>
    </dgm:pt>
    <dgm:pt modelId="{E8198FA5-D1D5-4FDB-B756-44D338C1954E}" type="pres">
      <dgm:prSet presAssocID="{80B62BC8-69E5-4F7B-8F56-6780C5440530}" presName="sibTrans" presStyleCnt="0"/>
      <dgm:spPr/>
    </dgm:pt>
    <dgm:pt modelId="{F0FE90B7-370D-4B98-AFDB-F7E6394F622A}" type="pres">
      <dgm:prSet presAssocID="{4F9A718B-D0A8-4B12-996E-40DFF8BB17B2}" presName="node" presStyleLbl="node1" presStyleIdx="4" presStyleCnt="5">
        <dgm:presLayoutVars>
          <dgm:bulletEnabled val="1"/>
        </dgm:presLayoutVars>
      </dgm:prSet>
      <dgm:spPr/>
      <dgm:t>
        <a:bodyPr/>
        <a:lstStyle/>
        <a:p>
          <a:endParaRPr lang="en-US"/>
        </a:p>
      </dgm:t>
    </dgm:pt>
  </dgm:ptLst>
  <dgm:cxnLst>
    <dgm:cxn modelId="{C8AD9E47-E351-49A7-AA1F-AC54CC3975E8}" type="presOf" srcId="{B5E24B6C-9B26-4D4F-90AE-3C54E10DB548}" destId="{F0FE90B7-370D-4B98-AFDB-F7E6394F622A}" srcOrd="0" destOrd="3" presId="urn:microsoft.com/office/officeart/2005/8/layout/hList6"/>
    <dgm:cxn modelId="{F8CDD287-7BA7-4C4E-B258-07B506651945}" type="presOf" srcId="{ED683710-AF2C-4FD7-A94A-9C80AD1DEFC6}" destId="{BADB48A2-C4B3-4772-A532-7017703B9148}" srcOrd="0" destOrd="2" presId="urn:microsoft.com/office/officeart/2005/8/layout/hList6"/>
    <dgm:cxn modelId="{A6329422-071C-4FAE-9955-347D24B83528}" type="presOf" srcId="{BB1C7EBB-A7F8-44C6-94B8-5B1EB3F25514}" destId="{BADB48A2-C4B3-4772-A532-7017703B9148}" srcOrd="0" destOrd="3" presId="urn:microsoft.com/office/officeart/2005/8/layout/hList6"/>
    <dgm:cxn modelId="{C9FCBD8C-128C-4807-B4A9-BA4CD281DE0B}" srcId="{0075998A-531C-4590-8894-94209ADD41C7}" destId="{4F9A718B-D0A8-4B12-996E-40DFF8BB17B2}" srcOrd="4" destOrd="0" parTransId="{1C6AB0B1-50D8-45D2-99A4-A376DA030207}" sibTransId="{5500538F-774F-4E85-A847-47CD28ACFEB6}"/>
    <dgm:cxn modelId="{87B61D23-86D1-4200-9476-D7BE2B4E2699}" srcId="{CC4902C2-848F-40A4-A324-A5A6AE0D4E6A}" destId="{2165D770-C46B-46E6-92BC-ADFC1EA4EE03}" srcOrd="2" destOrd="0" parTransId="{435ABC02-2BF6-4348-9692-A62E01059AD1}" sibTransId="{B2711242-D50E-4199-8C89-F28D42289608}"/>
    <dgm:cxn modelId="{52AC57DF-F0DC-44CD-B18A-031DD510C9EB}" srcId="{6A6199DA-95B4-492D-B4F3-9D3AB247DA68}" destId="{CE9053BA-D788-4B98-9130-14DF23AE00CE}" srcOrd="1" destOrd="0" parTransId="{8DF74247-ACAE-44D4-BECD-3203F3DBA94F}" sibTransId="{86AC35B8-26FE-4D25-B8A8-E4DBE6942F96}"/>
    <dgm:cxn modelId="{3A602E8A-2717-4EBD-92D6-B84A580CD793}" type="presOf" srcId="{DE63EC22-D008-4181-A91C-2D84F2100E1D}" destId="{F0FE90B7-370D-4B98-AFDB-F7E6394F622A}" srcOrd="0" destOrd="1" presId="urn:microsoft.com/office/officeart/2005/8/layout/hList6"/>
    <dgm:cxn modelId="{4E94C60F-4817-4530-85CA-9EBD5BE81D43}" srcId="{6A6199DA-95B4-492D-B4F3-9D3AB247DA68}" destId="{191EA01D-2796-41DC-AD19-750D9F09CD79}" srcOrd="2" destOrd="0" parTransId="{E426D517-DF94-4DF2-961B-9D0C91241AA1}" sibTransId="{433522CF-9B45-4755-B981-6BF21B80737D}"/>
    <dgm:cxn modelId="{1BD407D2-1C64-41E6-AB31-465C8C2C1401}" srcId="{4F9A718B-D0A8-4B12-996E-40DFF8BB17B2}" destId="{C540AE92-2791-483D-A8A7-5B2F4418D4E7}" srcOrd="1" destOrd="0" parTransId="{82E88B2F-F5BA-4769-B839-1825853E00EC}" sibTransId="{A34DED0A-7338-40D0-AC02-7720C96A736B}"/>
    <dgm:cxn modelId="{DB3E5257-05DA-4FCE-8D3A-94E5BF9947EB}" type="presOf" srcId="{45249101-D3DC-4BE1-A3A4-80D6AEB1E39D}" destId="{9F583BC1-CA0D-4465-8484-41604304F018}" srcOrd="0" destOrd="1" presId="urn:microsoft.com/office/officeart/2005/8/layout/hList6"/>
    <dgm:cxn modelId="{0505B85A-1342-41F0-A0F5-8AFE517A5A17}" type="presOf" srcId="{306A3D89-8FD9-4F70-9601-0CAD907B95C1}" destId="{9937670F-CF7C-4CCB-B2DA-6DB545259958}" srcOrd="0" destOrd="2" presId="urn:microsoft.com/office/officeart/2005/8/layout/hList6"/>
    <dgm:cxn modelId="{DFBFC587-3072-4C8C-9BCB-8C0963BB61BD}" srcId="{CC4902C2-848F-40A4-A324-A5A6AE0D4E6A}" destId="{306A3D89-8FD9-4F70-9601-0CAD907B95C1}" srcOrd="1" destOrd="0" parTransId="{A55F5EA2-AAAE-4164-A4E8-D12BEA56E7D8}" sibTransId="{49600C43-B0BE-431B-BEFB-372DB51EE630}"/>
    <dgm:cxn modelId="{5FEC4F90-684D-42CD-826F-246D1E3E1E00}" srcId="{0075998A-531C-4590-8894-94209ADD41C7}" destId="{5D2E698D-BE5C-4B7C-B916-FC563BBBE018}" srcOrd="0" destOrd="0" parTransId="{471967DB-BB08-4DB9-AB12-6E7D0E58670A}" sibTransId="{FBBFBDE6-9637-4204-9D77-EE36CA5FA4FC}"/>
    <dgm:cxn modelId="{1565F939-9B7C-4207-8B2E-96F17CDE2267}" srcId="{29509245-EE5A-4C4E-8AE9-3DBC8E641A0B}" destId="{25CFFF50-2EA8-4FCB-AFA2-B2436FB70837}" srcOrd="0" destOrd="0" parTransId="{2AB463AD-A62A-484E-BC14-F05D220D86CD}" sibTransId="{3DD15734-681C-437D-B06A-FBEA2EFE3484}"/>
    <dgm:cxn modelId="{DCC3EE08-8E3B-4070-9329-F7AC0CFB291F}" srcId="{5D2E698D-BE5C-4B7C-B916-FC563BBBE018}" destId="{04015AE7-7E3F-4A66-89AB-27BF4B74FA26}" srcOrd="1" destOrd="0" parTransId="{DDD16F24-0E23-4AA4-A88F-C8D9D883C755}" sibTransId="{272DDAD8-8C84-4D8F-8A91-25BA0BC1A313}"/>
    <dgm:cxn modelId="{E31D81A8-7682-4904-A8BC-6EB31F8B51B6}" srcId="{6A6199DA-95B4-492D-B4F3-9D3AB247DA68}" destId="{45249101-D3DC-4BE1-A3A4-80D6AEB1E39D}" srcOrd="0" destOrd="0" parTransId="{D2B69E23-0ADE-4E0D-A17F-2103BDA81B34}" sibTransId="{ADBFE524-CCD3-4721-AC55-E1E4F12E2667}"/>
    <dgm:cxn modelId="{FF609821-0DB3-45D9-8BE1-B3B44D0E6D8A}" srcId="{5D2E698D-BE5C-4B7C-B916-FC563BBBE018}" destId="{F757841D-C58F-413F-91C1-2E0740D38159}" srcOrd="0" destOrd="0" parTransId="{D4E48044-656F-488C-9E4D-BB45356B68CE}" sibTransId="{C9195157-A4DF-446A-BB10-FD65046FC2BC}"/>
    <dgm:cxn modelId="{F1EC39A3-B274-436F-B185-1D5541A73E8F}" type="presOf" srcId="{29509245-EE5A-4C4E-8AE9-3DBC8E641A0B}" destId="{BADB48A2-C4B3-4772-A532-7017703B9148}" srcOrd="0" destOrd="0" presId="urn:microsoft.com/office/officeart/2005/8/layout/hList6"/>
    <dgm:cxn modelId="{02E01C79-D996-4327-86D0-51022556949E}" type="presOf" srcId="{C540AE92-2791-483D-A8A7-5B2F4418D4E7}" destId="{F0FE90B7-370D-4B98-AFDB-F7E6394F622A}" srcOrd="0" destOrd="2" presId="urn:microsoft.com/office/officeart/2005/8/layout/hList6"/>
    <dgm:cxn modelId="{71671050-109C-47A4-8665-48F107AFD13D}" type="presOf" srcId="{6A6199DA-95B4-492D-B4F3-9D3AB247DA68}" destId="{9F583BC1-CA0D-4465-8484-41604304F018}" srcOrd="0" destOrd="0" presId="urn:microsoft.com/office/officeart/2005/8/layout/hList6"/>
    <dgm:cxn modelId="{1F048628-8305-43BF-8DC9-FE4457FB22D9}" type="presOf" srcId="{83EF9E96-8D40-4655-AEBF-1C65E573B764}" destId="{3ECB2281-1CC8-4E70-9C74-3B040D4677D4}" srcOrd="0" destOrd="3" presId="urn:microsoft.com/office/officeart/2005/8/layout/hList6"/>
    <dgm:cxn modelId="{17E120D9-A06B-4776-A7CD-E70DF9566AA1}" srcId="{CC4902C2-848F-40A4-A324-A5A6AE0D4E6A}" destId="{A27CB640-BB59-4028-AE98-4084BAA96C08}" srcOrd="0" destOrd="0" parTransId="{5526DC48-1CBD-4D6C-84FA-B06F3826DDC8}" sibTransId="{AD7DBC2A-A356-4A58-A858-43800152CA34}"/>
    <dgm:cxn modelId="{C6BAA551-436F-48B1-B931-D68CD4F6AE91}" type="presOf" srcId="{191EA01D-2796-41DC-AD19-750D9F09CD79}" destId="{9F583BC1-CA0D-4465-8484-41604304F018}" srcOrd="0" destOrd="3" presId="urn:microsoft.com/office/officeart/2005/8/layout/hList6"/>
    <dgm:cxn modelId="{69B70224-D8C0-43A0-8B3D-E013A1CDA938}" srcId="{0075998A-531C-4590-8894-94209ADD41C7}" destId="{6A6199DA-95B4-492D-B4F3-9D3AB247DA68}" srcOrd="2" destOrd="0" parTransId="{3379AD74-7133-4AF8-8B66-800E84B39D3E}" sibTransId="{4BF792DA-DDAD-4362-8EE9-6B6F7D7FEFA5}"/>
    <dgm:cxn modelId="{C58C730D-3D02-4736-A2A4-FAD907FC2BB4}" srcId="{4F9A718B-D0A8-4B12-996E-40DFF8BB17B2}" destId="{B5E24B6C-9B26-4D4F-90AE-3C54E10DB548}" srcOrd="2" destOrd="0" parTransId="{FDDF56CB-C5B2-4521-B07B-5E3B846E641B}" sibTransId="{B2785292-96AC-46A2-9CA4-8DDFA68A10F4}"/>
    <dgm:cxn modelId="{E6673011-9EB2-4878-8967-2873C7BE0DDC}" type="presOf" srcId="{04015AE7-7E3F-4A66-89AB-27BF4B74FA26}" destId="{3ECB2281-1CC8-4E70-9C74-3B040D4677D4}" srcOrd="0" destOrd="2" presId="urn:microsoft.com/office/officeart/2005/8/layout/hList6"/>
    <dgm:cxn modelId="{6B4ADD6A-09A0-4F51-BBB1-C7F20EA1E021}" type="presOf" srcId="{A27CB640-BB59-4028-AE98-4084BAA96C08}" destId="{9937670F-CF7C-4CCB-B2DA-6DB545259958}" srcOrd="0" destOrd="1" presId="urn:microsoft.com/office/officeart/2005/8/layout/hList6"/>
    <dgm:cxn modelId="{0C371838-B2FE-46A7-BAE3-5936B9A49539}" type="presOf" srcId="{5D2E698D-BE5C-4B7C-B916-FC563BBBE018}" destId="{3ECB2281-1CC8-4E70-9C74-3B040D4677D4}" srcOrd="0" destOrd="0" presId="urn:microsoft.com/office/officeart/2005/8/layout/hList6"/>
    <dgm:cxn modelId="{8E581537-3493-4A68-8E95-2DDE9463628C}" type="presOf" srcId="{CC4902C2-848F-40A4-A324-A5A6AE0D4E6A}" destId="{9937670F-CF7C-4CCB-B2DA-6DB545259958}" srcOrd="0" destOrd="0" presId="urn:microsoft.com/office/officeart/2005/8/layout/hList6"/>
    <dgm:cxn modelId="{E51DF8F8-5D3F-4053-A31D-6DFF32B17170}" srcId="{29509245-EE5A-4C4E-8AE9-3DBC8E641A0B}" destId="{ED683710-AF2C-4FD7-A94A-9C80AD1DEFC6}" srcOrd="1" destOrd="0" parTransId="{851C990B-456A-498D-8838-142C23857872}" sibTransId="{A9C78501-221F-4398-B6F2-564F402943AD}"/>
    <dgm:cxn modelId="{6B24CE32-9608-4E1C-89F2-37A90147D39A}" srcId="{0075998A-531C-4590-8894-94209ADD41C7}" destId="{CC4902C2-848F-40A4-A324-A5A6AE0D4E6A}" srcOrd="3" destOrd="0" parTransId="{698AC98E-3BC4-4A68-8153-6730B929205A}" sibTransId="{80B62BC8-69E5-4F7B-8F56-6780C5440530}"/>
    <dgm:cxn modelId="{5B85114F-E3E2-4AF4-8808-C7D5533E0CD1}" type="presOf" srcId="{CE9053BA-D788-4B98-9130-14DF23AE00CE}" destId="{9F583BC1-CA0D-4465-8484-41604304F018}" srcOrd="0" destOrd="2" presId="urn:microsoft.com/office/officeart/2005/8/layout/hList6"/>
    <dgm:cxn modelId="{89D1C66B-E977-40E9-8922-A2B698D07ED5}" srcId="{4F9A718B-D0A8-4B12-996E-40DFF8BB17B2}" destId="{DE63EC22-D008-4181-A91C-2D84F2100E1D}" srcOrd="0" destOrd="0" parTransId="{887FB1FE-28EB-4AF8-A5F6-F97C5CFC20C3}" sibTransId="{41213632-4A18-42F3-A2FA-7A4750D4173F}"/>
    <dgm:cxn modelId="{5E3C5F1F-EDED-458F-9A5D-29C57D5106EB}" type="presOf" srcId="{4F9A718B-D0A8-4B12-996E-40DFF8BB17B2}" destId="{F0FE90B7-370D-4B98-AFDB-F7E6394F622A}" srcOrd="0" destOrd="0" presId="urn:microsoft.com/office/officeart/2005/8/layout/hList6"/>
    <dgm:cxn modelId="{94821E39-7A8B-421A-BADF-75A002A3CEB7}" type="presOf" srcId="{25CFFF50-2EA8-4FCB-AFA2-B2436FB70837}" destId="{BADB48A2-C4B3-4772-A532-7017703B9148}" srcOrd="0" destOrd="1" presId="urn:microsoft.com/office/officeart/2005/8/layout/hList6"/>
    <dgm:cxn modelId="{5E211BAB-646D-4310-A673-EFABEF710664}" type="presOf" srcId="{F757841D-C58F-413F-91C1-2E0740D38159}" destId="{3ECB2281-1CC8-4E70-9C74-3B040D4677D4}" srcOrd="0" destOrd="1" presId="urn:microsoft.com/office/officeart/2005/8/layout/hList6"/>
    <dgm:cxn modelId="{82F4D446-1BAC-4CBC-8115-939F0D8FB7F6}" srcId="{29509245-EE5A-4C4E-8AE9-3DBC8E641A0B}" destId="{BB1C7EBB-A7F8-44C6-94B8-5B1EB3F25514}" srcOrd="2" destOrd="0" parTransId="{B67DE8D9-2CE4-4048-A38C-710644387D51}" sibTransId="{CC7188B6-82C6-4901-ACFB-494032450679}"/>
    <dgm:cxn modelId="{87E91817-70D3-45B6-95AC-09395894C5B8}" type="presOf" srcId="{2165D770-C46B-46E6-92BC-ADFC1EA4EE03}" destId="{9937670F-CF7C-4CCB-B2DA-6DB545259958}" srcOrd="0" destOrd="3" presId="urn:microsoft.com/office/officeart/2005/8/layout/hList6"/>
    <dgm:cxn modelId="{EF295926-ED39-47EE-8A20-97C2E6371E4A}" srcId="{5D2E698D-BE5C-4B7C-B916-FC563BBBE018}" destId="{83EF9E96-8D40-4655-AEBF-1C65E573B764}" srcOrd="2" destOrd="0" parTransId="{6966C179-770F-433D-8C16-8777ABF05B47}" sibTransId="{4E6BD116-4F33-4928-B8A1-DD8010E4AA9C}"/>
    <dgm:cxn modelId="{12EA71D1-D107-410E-8240-79BF26BE7018}" type="presOf" srcId="{0075998A-531C-4590-8894-94209ADD41C7}" destId="{8988F703-553A-49F9-927D-85FD2F32F050}" srcOrd="0" destOrd="0" presId="urn:microsoft.com/office/officeart/2005/8/layout/hList6"/>
    <dgm:cxn modelId="{31BF41AD-05F3-4A5E-ACB2-5366D7407498}" srcId="{0075998A-531C-4590-8894-94209ADD41C7}" destId="{29509245-EE5A-4C4E-8AE9-3DBC8E641A0B}" srcOrd="1" destOrd="0" parTransId="{64AFA9AF-5105-4456-977C-6BF07CF9238E}" sibTransId="{FAC3F8CA-76A8-4909-9804-82D7DCD55972}"/>
    <dgm:cxn modelId="{1C5B9B1A-E315-4A38-B8D1-D0519EB99E34}" type="presParOf" srcId="{8988F703-553A-49F9-927D-85FD2F32F050}" destId="{3ECB2281-1CC8-4E70-9C74-3B040D4677D4}" srcOrd="0" destOrd="0" presId="urn:microsoft.com/office/officeart/2005/8/layout/hList6"/>
    <dgm:cxn modelId="{02506993-6063-4AAE-AC90-9BF3EAC6ACCE}" type="presParOf" srcId="{8988F703-553A-49F9-927D-85FD2F32F050}" destId="{B08F4114-8B4F-448E-B045-6178D9101E4F}" srcOrd="1" destOrd="0" presId="urn:microsoft.com/office/officeart/2005/8/layout/hList6"/>
    <dgm:cxn modelId="{9D24BCA9-1844-4E5B-8FC4-02908C98E194}" type="presParOf" srcId="{8988F703-553A-49F9-927D-85FD2F32F050}" destId="{BADB48A2-C4B3-4772-A532-7017703B9148}" srcOrd="2" destOrd="0" presId="urn:microsoft.com/office/officeart/2005/8/layout/hList6"/>
    <dgm:cxn modelId="{8C0A6977-ABA7-43FD-B8E7-3654F0352537}" type="presParOf" srcId="{8988F703-553A-49F9-927D-85FD2F32F050}" destId="{E8413591-58BB-49B2-BA0D-D41D675487D1}" srcOrd="3" destOrd="0" presId="urn:microsoft.com/office/officeart/2005/8/layout/hList6"/>
    <dgm:cxn modelId="{F0BEFC6D-6005-4DF8-A1D4-46A5B2A728D6}" type="presParOf" srcId="{8988F703-553A-49F9-927D-85FD2F32F050}" destId="{9F583BC1-CA0D-4465-8484-41604304F018}" srcOrd="4" destOrd="0" presId="urn:microsoft.com/office/officeart/2005/8/layout/hList6"/>
    <dgm:cxn modelId="{C1DE097A-E860-450E-B59F-0D3109018179}" type="presParOf" srcId="{8988F703-553A-49F9-927D-85FD2F32F050}" destId="{3FC46625-459B-41CE-BA5A-977E5F363DFC}" srcOrd="5" destOrd="0" presId="urn:microsoft.com/office/officeart/2005/8/layout/hList6"/>
    <dgm:cxn modelId="{47E9E8C8-5274-4B83-919D-FBB568E952E5}" type="presParOf" srcId="{8988F703-553A-49F9-927D-85FD2F32F050}" destId="{9937670F-CF7C-4CCB-B2DA-6DB545259958}" srcOrd="6" destOrd="0" presId="urn:microsoft.com/office/officeart/2005/8/layout/hList6"/>
    <dgm:cxn modelId="{7675E02D-440E-4312-8A04-40234ECA33B1}" type="presParOf" srcId="{8988F703-553A-49F9-927D-85FD2F32F050}" destId="{E8198FA5-D1D5-4FDB-B756-44D338C1954E}" srcOrd="7" destOrd="0" presId="urn:microsoft.com/office/officeart/2005/8/layout/hList6"/>
    <dgm:cxn modelId="{216C778C-5128-44A9-AD85-7E0D1325E0B8}" type="presParOf" srcId="{8988F703-553A-49F9-927D-85FD2F32F050}" destId="{F0FE90B7-370D-4B98-AFDB-F7E6394F622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FDBE83-9D31-428A-AFB1-0E02688B630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A35C4A6E-338D-4D55-A98C-7C6CCE440225}">
      <dgm:prSet phldrT="[Text]"/>
      <dgm:spPr>
        <a:solidFill>
          <a:schemeClr val="bg1">
            <a:lumMod val="65000"/>
          </a:schemeClr>
        </a:solidFill>
        <a:ln>
          <a:noFill/>
        </a:ln>
      </dgm:spPr>
      <dgm:t>
        <a:bodyPr/>
        <a:lstStyle/>
        <a:p>
          <a:r>
            <a:rPr lang="en-US" b="0" dirty="0" smtClean="0">
              <a:solidFill>
                <a:schemeClr val="bg1"/>
              </a:solidFill>
              <a:latin typeface="Segoe WP Black" panose="020B0A02040504020203" pitchFamily="34" charset="0"/>
            </a:rPr>
            <a:t>Dev</a:t>
          </a:r>
          <a:endParaRPr lang="en-US" b="0" dirty="0">
            <a:solidFill>
              <a:schemeClr val="bg1"/>
            </a:solidFill>
            <a:latin typeface="Segoe WP Black" panose="020B0A02040504020203" pitchFamily="34" charset="0"/>
          </a:endParaRPr>
        </a:p>
      </dgm:t>
    </dgm:pt>
    <dgm:pt modelId="{0A3A06DA-932D-4252-8EB8-67AF39311DE4}" type="parTrans" cxnId="{691803FB-2CA0-4897-80D7-A1558F7C6647}">
      <dgm:prSet/>
      <dgm:spPr/>
      <dgm:t>
        <a:bodyPr/>
        <a:lstStyle/>
        <a:p>
          <a:endParaRPr lang="en-US"/>
        </a:p>
      </dgm:t>
    </dgm:pt>
    <dgm:pt modelId="{AD499388-705C-4017-A6C2-1EC15140B90B}" type="sibTrans" cxnId="{691803FB-2CA0-4897-80D7-A1558F7C6647}">
      <dgm:prSet/>
      <dgm:spPr>
        <a:solidFill>
          <a:schemeClr val="accent1"/>
        </a:solidFill>
        <a:ln>
          <a:solidFill>
            <a:schemeClr val="lt1">
              <a:hueOff val="0"/>
              <a:satOff val="0"/>
              <a:lumOff val="0"/>
            </a:schemeClr>
          </a:solidFill>
        </a:ln>
      </dgm:spPr>
      <dgm:t>
        <a:bodyPr/>
        <a:lstStyle/>
        <a:p>
          <a:endParaRPr lang="en-US"/>
        </a:p>
      </dgm:t>
    </dgm:pt>
    <dgm:pt modelId="{105115AB-9FB0-433C-81C6-1B9C3A1231C5}">
      <dgm:prSet phldrT="[Text]"/>
      <dgm:spPr>
        <a:solidFill>
          <a:schemeClr val="tx1"/>
        </a:solidFill>
        <a:ln>
          <a:noFill/>
        </a:ln>
      </dgm:spPr>
      <dgm:t>
        <a:bodyPr/>
        <a:lstStyle/>
        <a:p>
          <a:r>
            <a:rPr lang="en-US" b="0" dirty="0" smtClean="0">
              <a:latin typeface="Segoe WP Black" panose="020B0A02040504020203" pitchFamily="34" charset="0"/>
            </a:rPr>
            <a:t>Ops</a:t>
          </a:r>
          <a:endParaRPr lang="en-US" b="0" dirty="0">
            <a:latin typeface="Segoe WP Black" panose="020B0A02040504020203" pitchFamily="34" charset="0"/>
          </a:endParaRPr>
        </a:p>
      </dgm:t>
    </dgm:pt>
    <dgm:pt modelId="{FD59B342-A98C-47FF-9772-C435EA49251B}" type="parTrans" cxnId="{F3698E7D-4ED9-4892-8512-521B5A6BDA8D}">
      <dgm:prSet/>
      <dgm:spPr/>
      <dgm:t>
        <a:bodyPr/>
        <a:lstStyle/>
        <a:p>
          <a:endParaRPr lang="en-US"/>
        </a:p>
      </dgm:t>
    </dgm:pt>
    <dgm:pt modelId="{B5AE4920-C710-43C4-91C2-13732AE47121}" type="sibTrans" cxnId="{F3698E7D-4ED9-4892-8512-521B5A6BDA8D}">
      <dgm:prSet/>
      <dgm:spPr>
        <a:solidFill>
          <a:schemeClr val="accent1">
            <a:tint val="60000"/>
            <a:hueOff val="0"/>
            <a:satOff val="0"/>
            <a:lumOff val="0"/>
            <a:alpha val="0"/>
          </a:schemeClr>
        </a:solidFill>
      </dgm:spPr>
      <dgm:t>
        <a:bodyPr/>
        <a:lstStyle/>
        <a:p>
          <a:endParaRPr lang="en-US"/>
        </a:p>
      </dgm:t>
    </dgm:pt>
    <dgm:pt modelId="{3A1B837D-068D-4C04-B7F1-87ED5DDBBDAB}" type="pres">
      <dgm:prSet presAssocID="{7EFDBE83-9D31-428A-AFB1-0E02688B630C}" presName="cycle" presStyleCnt="0">
        <dgm:presLayoutVars>
          <dgm:dir/>
          <dgm:resizeHandles val="exact"/>
        </dgm:presLayoutVars>
      </dgm:prSet>
      <dgm:spPr/>
      <dgm:t>
        <a:bodyPr/>
        <a:lstStyle/>
        <a:p>
          <a:endParaRPr lang="en-US"/>
        </a:p>
      </dgm:t>
    </dgm:pt>
    <dgm:pt modelId="{DD825885-D9F9-4240-9C8C-705D96AA822A}" type="pres">
      <dgm:prSet presAssocID="{A35C4A6E-338D-4D55-A98C-7C6CCE440225}" presName="node" presStyleLbl="node1" presStyleIdx="0" presStyleCnt="2">
        <dgm:presLayoutVars>
          <dgm:bulletEnabled val="1"/>
        </dgm:presLayoutVars>
      </dgm:prSet>
      <dgm:spPr/>
      <dgm:t>
        <a:bodyPr/>
        <a:lstStyle/>
        <a:p>
          <a:endParaRPr lang="en-US"/>
        </a:p>
      </dgm:t>
    </dgm:pt>
    <dgm:pt modelId="{CD5C8252-A44F-4966-8A8C-489E3394D2DB}" type="pres">
      <dgm:prSet presAssocID="{AD499388-705C-4017-A6C2-1EC15140B90B}" presName="sibTrans" presStyleLbl="sibTrans2D1" presStyleIdx="0" presStyleCnt="2" custScaleX="77342" custScaleY="55782" custLinFactY="44391" custLinFactNeighborX="2830" custLinFactNeighborY="100000"/>
      <dgm:spPr>
        <a:prstGeom prst="leftRightArrow">
          <a:avLst/>
        </a:prstGeom>
      </dgm:spPr>
      <dgm:t>
        <a:bodyPr/>
        <a:lstStyle/>
        <a:p>
          <a:endParaRPr lang="en-US"/>
        </a:p>
      </dgm:t>
    </dgm:pt>
    <dgm:pt modelId="{8260DB88-F3C1-43B3-B376-CD52B1979B9C}" type="pres">
      <dgm:prSet presAssocID="{AD499388-705C-4017-A6C2-1EC15140B90B}" presName="connectorText" presStyleLbl="sibTrans2D1" presStyleIdx="0" presStyleCnt="2"/>
      <dgm:spPr/>
      <dgm:t>
        <a:bodyPr/>
        <a:lstStyle/>
        <a:p>
          <a:endParaRPr lang="en-US"/>
        </a:p>
      </dgm:t>
    </dgm:pt>
    <dgm:pt modelId="{AAA61286-6897-4A6A-90B3-8EC9642D0D09}" type="pres">
      <dgm:prSet presAssocID="{105115AB-9FB0-433C-81C6-1B9C3A1231C5}" presName="node" presStyleLbl="node1" presStyleIdx="1" presStyleCnt="2">
        <dgm:presLayoutVars>
          <dgm:bulletEnabled val="1"/>
        </dgm:presLayoutVars>
      </dgm:prSet>
      <dgm:spPr/>
      <dgm:t>
        <a:bodyPr/>
        <a:lstStyle/>
        <a:p>
          <a:endParaRPr lang="en-US"/>
        </a:p>
      </dgm:t>
    </dgm:pt>
    <dgm:pt modelId="{777910BB-116C-4310-843F-B097E1B9DEB2}" type="pres">
      <dgm:prSet presAssocID="{B5AE4920-C710-43C4-91C2-13732AE47121}" presName="sibTrans" presStyleLbl="sibTrans2D1" presStyleIdx="1" presStyleCnt="2"/>
      <dgm:spPr>
        <a:prstGeom prst="actionButtonBackPrevious">
          <a:avLst/>
        </a:prstGeom>
      </dgm:spPr>
      <dgm:t>
        <a:bodyPr/>
        <a:lstStyle/>
        <a:p>
          <a:endParaRPr lang="en-US"/>
        </a:p>
      </dgm:t>
    </dgm:pt>
    <dgm:pt modelId="{1DC6DAF2-F2C0-417A-8F67-51280815A7D1}" type="pres">
      <dgm:prSet presAssocID="{B5AE4920-C710-43C4-91C2-13732AE47121}" presName="connectorText" presStyleLbl="sibTrans2D1" presStyleIdx="1" presStyleCnt="2"/>
      <dgm:spPr/>
      <dgm:t>
        <a:bodyPr/>
        <a:lstStyle/>
        <a:p>
          <a:endParaRPr lang="en-US"/>
        </a:p>
      </dgm:t>
    </dgm:pt>
  </dgm:ptLst>
  <dgm:cxnLst>
    <dgm:cxn modelId="{7A517FCB-950E-4ADC-A691-9D68C3E733B1}" type="presOf" srcId="{AD499388-705C-4017-A6C2-1EC15140B90B}" destId="{8260DB88-F3C1-43B3-B376-CD52B1979B9C}" srcOrd="1" destOrd="0" presId="urn:microsoft.com/office/officeart/2005/8/layout/cycle2"/>
    <dgm:cxn modelId="{EAB0738B-10D3-4740-97C7-956E8109639C}" type="presOf" srcId="{A35C4A6E-338D-4D55-A98C-7C6CCE440225}" destId="{DD825885-D9F9-4240-9C8C-705D96AA822A}" srcOrd="0" destOrd="0" presId="urn:microsoft.com/office/officeart/2005/8/layout/cycle2"/>
    <dgm:cxn modelId="{691803FB-2CA0-4897-80D7-A1558F7C6647}" srcId="{7EFDBE83-9D31-428A-AFB1-0E02688B630C}" destId="{A35C4A6E-338D-4D55-A98C-7C6CCE440225}" srcOrd="0" destOrd="0" parTransId="{0A3A06DA-932D-4252-8EB8-67AF39311DE4}" sibTransId="{AD499388-705C-4017-A6C2-1EC15140B90B}"/>
    <dgm:cxn modelId="{8BD8ECE7-38C0-4712-8A91-3BC0D9CDD44F}" type="presOf" srcId="{B5AE4920-C710-43C4-91C2-13732AE47121}" destId="{777910BB-116C-4310-843F-B097E1B9DEB2}" srcOrd="0" destOrd="0" presId="urn:microsoft.com/office/officeart/2005/8/layout/cycle2"/>
    <dgm:cxn modelId="{279FEA32-85FF-4E06-9B19-27835EC986E4}" type="presOf" srcId="{105115AB-9FB0-433C-81C6-1B9C3A1231C5}" destId="{AAA61286-6897-4A6A-90B3-8EC9642D0D09}" srcOrd="0" destOrd="0" presId="urn:microsoft.com/office/officeart/2005/8/layout/cycle2"/>
    <dgm:cxn modelId="{F891A435-78F7-4D0F-8AD7-B7BECFABC802}" type="presOf" srcId="{7EFDBE83-9D31-428A-AFB1-0E02688B630C}" destId="{3A1B837D-068D-4C04-B7F1-87ED5DDBBDAB}" srcOrd="0" destOrd="0" presId="urn:microsoft.com/office/officeart/2005/8/layout/cycle2"/>
    <dgm:cxn modelId="{08BCCCED-A24C-43B5-81F8-E79AEAB9949F}" type="presOf" srcId="{B5AE4920-C710-43C4-91C2-13732AE47121}" destId="{1DC6DAF2-F2C0-417A-8F67-51280815A7D1}" srcOrd="1" destOrd="0" presId="urn:microsoft.com/office/officeart/2005/8/layout/cycle2"/>
    <dgm:cxn modelId="{0B86D4F0-AFD8-4E2C-93D7-CEF2F7E872BA}" type="presOf" srcId="{AD499388-705C-4017-A6C2-1EC15140B90B}" destId="{CD5C8252-A44F-4966-8A8C-489E3394D2DB}" srcOrd="0" destOrd="0" presId="urn:microsoft.com/office/officeart/2005/8/layout/cycle2"/>
    <dgm:cxn modelId="{F3698E7D-4ED9-4892-8512-521B5A6BDA8D}" srcId="{7EFDBE83-9D31-428A-AFB1-0E02688B630C}" destId="{105115AB-9FB0-433C-81C6-1B9C3A1231C5}" srcOrd="1" destOrd="0" parTransId="{FD59B342-A98C-47FF-9772-C435EA49251B}" sibTransId="{B5AE4920-C710-43C4-91C2-13732AE47121}"/>
    <dgm:cxn modelId="{C222AD97-4FBF-4828-9AC7-B6F91ACF4DAB}" type="presParOf" srcId="{3A1B837D-068D-4C04-B7F1-87ED5DDBBDAB}" destId="{DD825885-D9F9-4240-9C8C-705D96AA822A}" srcOrd="0" destOrd="0" presId="urn:microsoft.com/office/officeart/2005/8/layout/cycle2"/>
    <dgm:cxn modelId="{880C5040-FD74-445B-A1C1-B6817D5E26D7}" type="presParOf" srcId="{3A1B837D-068D-4C04-B7F1-87ED5DDBBDAB}" destId="{CD5C8252-A44F-4966-8A8C-489E3394D2DB}" srcOrd="1" destOrd="0" presId="urn:microsoft.com/office/officeart/2005/8/layout/cycle2"/>
    <dgm:cxn modelId="{17CEB1C0-504B-40E2-AE11-95BE21A20793}" type="presParOf" srcId="{CD5C8252-A44F-4966-8A8C-489E3394D2DB}" destId="{8260DB88-F3C1-43B3-B376-CD52B1979B9C}" srcOrd="0" destOrd="0" presId="urn:microsoft.com/office/officeart/2005/8/layout/cycle2"/>
    <dgm:cxn modelId="{C3333B26-A717-4CE2-87DC-16922D2EEADC}" type="presParOf" srcId="{3A1B837D-068D-4C04-B7F1-87ED5DDBBDAB}" destId="{AAA61286-6897-4A6A-90B3-8EC9642D0D09}" srcOrd="2" destOrd="0" presId="urn:microsoft.com/office/officeart/2005/8/layout/cycle2"/>
    <dgm:cxn modelId="{486E9668-4702-41FC-8AB2-9486A804261D}" type="presParOf" srcId="{3A1B837D-068D-4C04-B7F1-87ED5DDBBDAB}" destId="{777910BB-116C-4310-843F-B097E1B9DEB2}" srcOrd="3" destOrd="0" presId="urn:microsoft.com/office/officeart/2005/8/layout/cycle2"/>
    <dgm:cxn modelId="{6FAE9224-2612-4571-A836-00628C7F72E0}" type="presParOf" srcId="{777910BB-116C-4310-843F-B097E1B9DEB2}" destId="{1DC6DAF2-F2C0-417A-8F67-51280815A7D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FDBE83-9D31-428A-AFB1-0E02688B630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A35C4A6E-338D-4D55-A98C-7C6CCE440225}">
      <dgm:prSet phldrT="[Text]"/>
      <dgm:spPr>
        <a:solidFill>
          <a:schemeClr val="bg1">
            <a:lumMod val="65000"/>
          </a:schemeClr>
        </a:solidFill>
        <a:ln>
          <a:noFill/>
        </a:ln>
      </dgm:spPr>
      <dgm:t>
        <a:bodyPr/>
        <a:lstStyle/>
        <a:p>
          <a:r>
            <a:rPr lang="en-US" b="0" dirty="0" smtClean="0">
              <a:solidFill>
                <a:schemeClr val="bg1"/>
              </a:solidFill>
              <a:latin typeface="Segoe WP Black" panose="020B0A02040504020203" pitchFamily="34" charset="0"/>
            </a:rPr>
            <a:t>Dev</a:t>
          </a:r>
          <a:endParaRPr lang="en-US" b="0" dirty="0">
            <a:solidFill>
              <a:schemeClr val="bg1"/>
            </a:solidFill>
            <a:latin typeface="Segoe WP Black" panose="020B0A02040504020203" pitchFamily="34" charset="0"/>
          </a:endParaRPr>
        </a:p>
      </dgm:t>
    </dgm:pt>
    <dgm:pt modelId="{0A3A06DA-932D-4252-8EB8-67AF39311DE4}" type="parTrans" cxnId="{691803FB-2CA0-4897-80D7-A1558F7C6647}">
      <dgm:prSet/>
      <dgm:spPr/>
      <dgm:t>
        <a:bodyPr/>
        <a:lstStyle/>
        <a:p>
          <a:endParaRPr lang="en-US"/>
        </a:p>
      </dgm:t>
    </dgm:pt>
    <dgm:pt modelId="{AD499388-705C-4017-A6C2-1EC15140B90B}" type="sibTrans" cxnId="{691803FB-2CA0-4897-80D7-A1558F7C6647}">
      <dgm:prSet/>
      <dgm:spPr>
        <a:solidFill>
          <a:schemeClr val="accent1"/>
        </a:solidFill>
        <a:ln>
          <a:noFill/>
        </a:ln>
      </dgm:spPr>
      <dgm:t>
        <a:bodyPr/>
        <a:lstStyle/>
        <a:p>
          <a:endParaRPr lang="en-US"/>
        </a:p>
      </dgm:t>
    </dgm:pt>
    <dgm:pt modelId="{105115AB-9FB0-433C-81C6-1B9C3A1231C5}">
      <dgm:prSet phldrT="[Text]"/>
      <dgm:spPr>
        <a:solidFill>
          <a:schemeClr val="tx1"/>
        </a:solidFill>
        <a:ln>
          <a:noFill/>
        </a:ln>
      </dgm:spPr>
      <dgm:t>
        <a:bodyPr/>
        <a:lstStyle/>
        <a:p>
          <a:r>
            <a:rPr lang="en-US" b="0" dirty="0" smtClean="0">
              <a:latin typeface="Segoe WP Black" panose="020B0A02040504020203" pitchFamily="34" charset="0"/>
            </a:rPr>
            <a:t>Ops</a:t>
          </a:r>
          <a:endParaRPr lang="en-US" b="0" dirty="0">
            <a:latin typeface="Segoe WP Black" panose="020B0A02040504020203" pitchFamily="34" charset="0"/>
          </a:endParaRPr>
        </a:p>
      </dgm:t>
    </dgm:pt>
    <dgm:pt modelId="{FD59B342-A98C-47FF-9772-C435EA49251B}" type="parTrans" cxnId="{F3698E7D-4ED9-4892-8512-521B5A6BDA8D}">
      <dgm:prSet/>
      <dgm:spPr/>
      <dgm:t>
        <a:bodyPr/>
        <a:lstStyle/>
        <a:p>
          <a:endParaRPr lang="en-US"/>
        </a:p>
      </dgm:t>
    </dgm:pt>
    <dgm:pt modelId="{B5AE4920-C710-43C4-91C2-13732AE47121}" type="sibTrans" cxnId="{F3698E7D-4ED9-4892-8512-521B5A6BDA8D}">
      <dgm:prSet/>
      <dgm:spPr>
        <a:solidFill>
          <a:schemeClr val="accent1"/>
        </a:solidFill>
      </dgm:spPr>
      <dgm:t>
        <a:bodyPr/>
        <a:lstStyle/>
        <a:p>
          <a:endParaRPr lang="en-US"/>
        </a:p>
      </dgm:t>
    </dgm:pt>
    <dgm:pt modelId="{1CBA3749-0338-4372-BE5B-D0311680142D}">
      <dgm:prSet phldrT="[Text]"/>
      <dgm:spPr>
        <a:solidFill>
          <a:schemeClr val="tx1">
            <a:lumMod val="65000"/>
            <a:lumOff val="35000"/>
          </a:schemeClr>
        </a:solidFill>
        <a:ln>
          <a:noFill/>
        </a:ln>
      </dgm:spPr>
      <dgm:t>
        <a:bodyPr/>
        <a:lstStyle/>
        <a:p>
          <a:r>
            <a:rPr lang="en-US" b="0" dirty="0" smtClean="0">
              <a:solidFill>
                <a:schemeClr val="bg1"/>
              </a:solidFill>
              <a:latin typeface="Segoe WP Black" panose="020B0A02040504020203" pitchFamily="34" charset="0"/>
            </a:rPr>
            <a:t>DevOps</a:t>
          </a:r>
          <a:endParaRPr lang="en-US" b="0" dirty="0">
            <a:solidFill>
              <a:schemeClr val="bg1"/>
            </a:solidFill>
            <a:latin typeface="Segoe WP Black" panose="020B0A02040504020203" pitchFamily="34" charset="0"/>
          </a:endParaRPr>
        </a:p>
      </dgm:t>
    </dgm:pt>
    <dgm:pt modelId="{94E9CAE6-A141-4A11-B39E-A0BBA07F00C4}" type="parTrans" cxnId="{9BFFB75E-6664-42C4-9226-21855137223C}">
      <dgm:prSet/>
      <dgm:spPr/>
      <dgm:t>
        <a:bodyPr/>
        <a:lstStyle/>
        <a:p>
          <a:endParaRPr lang="en-US"/>
        </a:p>
      </dgm:t>
    </dgm:pt>
    <dgm:pt modelId="{E9EE515B-5A88-4122-92DC-7BDDADE64C51}" type="sibTrans" cxnId="{9BFFB75E-6664-42C4-9226-21855137223C}">
      <dgm:prSet/>
      <dgm:spPr>
        <a:solidFill>
          <a:schemeClr val="accent1"/>
        </a:solidFill>
      </dgm:spPr>
      <dgm:t>
        <a:bodyPr/>
        <a:lstStyle/>
        <a:p>
          <a:endParaRPr lang="en-US"/>
        </a:p>
      </dgm:t>
    </dgm:pt>
    <dgm:pt modelId="{3A1B837D-068D-4C04-B7F1-87ED5DDBBDAB}" type="pres">
      <dgm:prSet presAssocID="{7EFDBE83-9D31-428A-AFB1-0E02688B630C}" presName="cycle" presStyleCnt="0">
        <dgm:presLayoutVars>
          <dgm:dir/>
          <dgm:resizeHandles val="exact"/>
        </dgm:presLayoutVars>
      </dgm:prSet>
      <dgm:spPr/>
      <dgm:t>
        <a:bodyPr/>
        <a:lstStyle/>
        <a:p>
          <a:endParaRPr lang="en-US"/>
        </a:p>
      </dgm:t>
    </dgm:pt>
    <dgm:pt modelId="{DD825885-D9F9-4240-9C8C-705D96AA822A}" type="pres">
      <dgm:prSet presAssocID="{A35C4A6E-338D-4D55-A98C-7C6CCE440225}" presName="node" presStyleLbl="node1" presStyleIdx="0" presStyleCnt="3" custRadScaleRad="100003" custRadScaleInc="-204591">
        <dgm:presLayoutVars>
          <dgm:bulletEnabled val="1"/>
        </dgm:presLayoutVars>
      </dgm:prSet>
      <dgm:spPr/>
      <dgm:t>
        <a:bodyPr/>
        <a:lstStyle/>
        <a:p>
          <a:endParaRPr lang="en-US"/>
        </a:p>
      </dgm:t>
    </dgm:pt>
    <dgm:pt modelId="{CD5C8252-A44F-4966-8A8C-489E3394D2DB}" type="pres">
      <dgm:prSet presAssocID="{AD499388-705C-4017-A6C2-1EC15140B90B}" presName="sibTrans" presStyleLbl="sibTrans2D1" presStyleIdx="0" presStyleCnt="3" custScaleX="172527" custScaleY="52753"/>
      <dgm:spPr>
        <a:prstGeom prst="leftRightArrow">
          <a:avLst/>
        </a:prstGeom>
      </dgm:spPr>
      <dgm:t>
        <a:bodyPr/>
        <a:lstStyle/>
        <a:p>
          <a:endParaRPr lang="en-US"/>
        </a:p>
      </dgm:t>
    </dgm:pt>
    <dgm:pt modelId="{8260DB88-F3C1-43B3-B376-CD52B1979B9C}" type="pres">
      <dgm:prSet presAssocID="{AD499388-705C-4017-A6C2-1EC15140B90B}" presName="connectorText" presStyleLbl="sibTrans2D1" presStyleIdx="0" presStyleCnt="3"/>
      <dgm:spPr/>
      <dgm:t>
        <a:bodyPr/>
        <a:lstStyle/>
        <a:p>
          <a:endParaRPr lang="en-US"/>
        </a:p>
      </dgm:t>
    </dgm:pt>
    <dgm:pt modelId="{818F0DFB-B0A5-4A4D-9454-D13836097DEB}" type="pres">
      <dgm:prSet presAssocID="{1CBA3749-0338-4372-BE5B-D0311680142D}" presName="node" presStyleLbl="node1" presStyleIdx="1" presStyleCnt="3" custRadScaleRad="87306" custRadScaleInc="-196774">
        <dgm:presLayoutVars>
          <dgm:bulletEnabled val="1"/>
        </dgm:presLayoutVars>
      </dgm:prSet>
      <dgm:spPr/>
      <dgm:t>
        <a:bodyPr/>
        <a:lstStyle/>
        <a:p>
          <a:endParaRPr lang="en-US"/>
        </a:p>
      </dgm:t>
    </dgm:pt>
    <dgm:pt modelId="{A24C9F52-139D-4578-9FB6-A20002BFFF7B}" type="pres">
      <dgm:prSet presAssocID="{E9EE515B-5A88-4122-92DC-7BDDADE64C51}" presName="sibTrans" presStyleLbl="sibTrans2D1" presStyleIdx="1" presStyleCnt="3" custScaleX="171238" custScaleY="48182"/>
      <dgm:spPr>
        <a:prstGeom prst="leftRightArrow">
          <a:avLst/>
        </a:prstGeom>
      </dgm:spPr>
      <dgm:t>
        <a:bodyPr/>
        <a:lstStyle/>
        <a:p>
          <a:endParaRPr lang="en-US"/>
        </a:p>
      </dgm:t>
    </dgm:pt>
    <dgm:pt modelId="{04529A08-8E81-47F3-A5DB-2784B7C47A78}" type="pres">
      <dgm:prSet presAssocID="{E9EE515B-5A88-4122-92DC-7BDDADE64C51}" presName="connectorText" presStyleLbl="sibTrans2D1" presStyleIdx="1" presStyleCnt="3"/>
      <dgm:spPr/>
      <dgm:t>
        <a:bodyPr/>
        <a:lstStyle/>
        <a:p>
          <a:endParaRPr lang="en-US"/>
        </a:p>
      </dgm:t>
    </dgm:pt>
    <dgm:pt modelId="{AAA61286-6897-4A6A-90B3-8EC9642D0D09}" type="pres">
      <dgm:prSet presAssocID="{105115AB-9FB0-433C-81C6-1B9C3A1231C5}" presName="node" presStyleLbl="node1" presStyleIdx="2" presStyleCnt="3" custRadScaleRad="96104" custRadScaleInc="-197699">
        <dgm:presLayoutVars>
          <dgm:bulletEnabled val="1"/>
        </dgm:presLayoutVars>
      </dgm:prSet>
      <dgm:spPr/>
      <dgm:t>
        <a:bodyPr/>
        <a:lstStyle/>
        <a:p>
          <a:endParaRPr lang="en-US"/>
        </a:p>
      </dgm:t>
    </dgm:pt>
    <dgm:pt modelId="{777910BB-116C-4310-843F-B097E1B9DEB2}" type="pres">
      <dgm:prSet presAssocID="{B5AE4920-C710-43C4-91C2-13732AE47121}" presName="sibTrans" presStyleLbl="sibTrans2D1" presStyleIdx="2" presStyleCnt="3" custScaleX="161206" custScaleY="52753"/>
      <dgm:spPr>
        <a:prstGeom prst="leftRightArrow">
          <a:avLst/>
        </a:prstGeom>
      </dgm:spPr>
      <dgm:t>
        <a:bodyPr/>
        <a:lstStyle/>
        <a:p>
          <a:endParaRPr lang="en-US"/>
        </a:p>
      </dgm:t>
    </dgm:pt>
    <dgm:pt modelId="{1DC6DAF2-F2C0-417A-8F67-51280815A7D1}" type="pres">
      <dgm:prSet presAssocID="{B5AE4920-C710-43C4-91C2-13732AE47121}" presName="connectorText" presStyleLbl="sibTrans2D1" presStyleIdx="2" presStyleCnt="3"/>
      <dgm:spPr/>
      <dgm:t>
        <a:bodyPr/>
        <a:lstStyle/>
        <a:p>
          <a:endParaRPr lang="en-US"/>
        </a:p>
      </dgm:t>
    </dgm:pt>
  </dgm:ptLst>
  <dgm:cxnLst>
    <dgm:cxn modelId="{B857336E-05BC-4F39-8551-3A34BEC0E98D}" type="presOf" srcId="{E9EE515B-5A88-4122-92DC-7BDDADE64C51}" destId="{04529A08-8E81-47F3-A5DB-2784B7C47A78}" srcOrd="1" destOrd="0" presId="urn:microsoft.com/office/officeart/2005/8/layout/cycle2"/>
    <dgm:cxn modelId="{1E724188-15F5-40BF-AF25-50776E294914}" type="presOf" srcId="{1CBA3749-0338-4372-BE5B-D0311680142D}" destId="{818F0DFB-B0A5-4A4D-9454-D13836097DEB}" srcOrd="0" destOrd="0" presId="urn:microsoft.com/office/officeart/2005/8/layout/cycle2"/>
    <dgm:cxn modelId="{2758FB81-4544-4FFC-83E1-FA0B4E707C87}" type="presOf" srcId="{7EFDBE83-9D31-428A-AFB1-0E02688B630C}" destId="{3A1B837D-068D-4C04-B7F1-87ED5DDBBDAB}" srcOrd="0" destOrd="0" presId="urn:microsoft.com/office/officeart/2005/8/layout/cycle2"/>
    <dgm:cxn modelId="{1F3A253C-B1A0-4FFE-92EB-705B583D90A3}" type="presOf" srcId="{105115AB-9FB0-433C-81C6-1B9C3A1231C5}" destId="{AAA61286-6897-4A6A-90B3-8EC9642D0D09}" srcOrd="0" destOrd="0" presId="urn:microsoft.com/office/officeart/2005/8/layout/cycle2"/>
    <dgm:cxn modelId="{691803FB-2CA0-4897-80D7-A1558F7C6647}" srcId="{7EFDBE83-9D31-428A-AFB1-0E02688B630C}" destId="{A35C4A6E-338D-4D55-A98C-7C6CCE440225}" srcOrd="0" destOrd="0" parTransId="{0A3A06DA-932D-4252-8EB8-67AF39311DE4}" sibTransId="{AD499388-705C-4017-A6C2-1EC15140B90B}"/>
    <dgm:cxn modelId="{9FCF0480-49AE-4CE4-9A3B-FF4629D5666C}" type="presOf" srcId="{A35C4A6E-338D-4D55-A98C-7C6CCE440225}" destId="{DD825885-D9F9-4240-9C8C-705D96AA822A}" srcOrd="0" destOrd="0" presId="urn:microsoft.com/office/officeart/2005/8/layout/cycle2"/>
    <dgm:cxn modelId="{9BFFB75E-6664-42C4-9226-21855137223C}" srcId="{7EFDBE83-9D31-428A-AFB1-0E02688B630C}" destId="{1CBA3749-0338-4372-BE5B-D0311680142D}" srcOrd="1" destOrd="0" parTransId="{94E9CAE6-A141-4A11-B39E-A0BBA07F00C4}" sibTransId="{E9EE515B-5A88-4122-92DC-7BDDADE64C51}"/>
    <dgm:cxn modelId="{4B336090-AB6D-4F34-93CA-D6281E578B07}" type="presOf" srcId="{AD499388-705C-4017-A6C2-1EC15140B90B}" destId="{CD5C8252-A44F-4966-8A8C-489E3394D2DB}" srcOrd="0" destOrd="0" presId="urn:microsoft.com/office/officeart/2005/8/layout/cycle2"/>
    <dgm:cxn modelId="{967B72F2-7F51-4A7D-9B7C-C4C1711A5249}" type="presOf" srcId="{AD499388-705C-4017-A6C2-1EC15140B90B}" destId="{8260DB88-F3C1-43B3-B376-CD52B1979B9C}" srcOrd="1" destOrd="0" presId="urn:microsoft.com/office/officeart/2005/8/layout/cycle2"/>
    <dgm:cxn modelId="{F3698E7D-4ED9-4892-8512-521B5A6BDA8D}" srcId="{7EFDBE83-9D31-428A-AFB1-0E02688B630C}" destId="{105115AB-9FB0-433C-81C6-1B9C3A1231C5}" srcOrd="2" destOrd="0" parTransId="{FD59B342-A98C-47FF-9772-C435EA49251B}" sibTransId="{B5AE4920-C710-43C4-91C2-13732AE47121}"/>
    <dgm:cxn modelId="{F615A918-FAAC-47ED-9F8A-A6556D46A607}" type="presOf" srcId="{B5AE4920-C710-43C4-91C2-13732AE47121}" destId="{777910BB-116C-4310-843F-B097E1B9DEB2}" srcOrd="0" destOrd="0" presId="urn:microsoft.com/office/officeart/2005/8/layout/cycle2"/>
    <dgm:cxn modelId="{80986B45-E4CE-488D-8189-0AA4E4894435}" type="presOf" srcId="{E9EE515B-5A88-4122-92DC-7BDDADE64C51}" destId="{A24C9F52-139D-4578-9FB6-A20002BFFF7B}" srcOrd="0" destOrd="0" presId="urn:microsoft.com/office/officeart/2005/8/layout/cycle2"/>
    <dgm:cxn modelId="{957D9FBF-48EA-408D-8F32-A0308DAEDD75}" type="presOf" srcId="{B5AE4920-C710-43C4-91C2-13732AE47121}" destId="{1DC6DAF2-F2C0-417A-8F67-51280815A7D1}" srcOrd="1" destOrd="0" presId="urn:microsoft.com/office/officeart/2005/8/layout/cycle2"/>
    <dgm:cxn modelId="{221F881C-2D3F-445D-806C-C098EF632667}" type="presParOf" srcId="{3A1B837D-068D-4C04-B7F1-87ED5DDBBDAB}" destId="{DD825885-D9F9-4240-9C8C-705D96AA822A}" srcOrd="0" destOrd="0" presId="urn:microsoft.com/office/officeart/2005/8/layout/cycle2"/>
    <dgm:cxn modelId="{793E08DB-DFCF-44B3-AF5B-89822610FDF3}" type="presParOf" srcId="{3A1B837D-068D-4C04-B7F1-87ED5DDBBDAB}" destId="{CD5C8252-A44F-4966-8A8C-489E3394D2DB}" srcOrd="1" destOrd="0" presId="urn:microsoft.com/office/officeart/2005/8/layout/cycle2"/>
    <dgm:cxn modelId="{1F357F45-7F32-4636-A99C-A325A8CF8BF2}" type="presParOf" srcId="{CD5C8252-A44F-4966-8A8C-489E3394D2DB}" destId="{8260DB88-F3C1-43B3-B376-CD52B1979B9C}" srcOrd="0" destOrd="0" presId="urn:microsoft.com/office/officeart/2005/8/layout/cycle2"/>
    <dgm:cxn modelId="{6A22FEF4-7491-4697-97C1-037062EC9A54}" type="presParOf" srcId="{3A1B837D-068D-4C04-B7F1-87ED5DDBBDAB}" destId="{818F0DFB-B0A5-4A4D-9454-D13836097DEB}" srcOrd="2" destOrd="0" presId="urn:microsoft.com/office/officeart/2005/8/layout/cycle2"/>
    <dgm:cxn modelId="{CA5578C3-03D2-40C9-B349-90719C2D48AD}" type="presParOf" srcId="{3A1B837D-068D-4C04-B7F1-87ED5DDBBDAB}" destId="{A24C9F52-139D-4578-9FB6-A20002BFFF7B}" srcOrd="3" destOrd="0" presId="urn:microsoft.com/office/officeart/2005/8/layout/cycle2"/>
    <dgm:cxn modelId="{77D801BF-49FA-4177-8314-D9DD72260759}" type="presParOf" srcId="{A24C9F52-139D-4578-9FB6-A20002BFFF7B}" destId="{04529A08-8E81-47F3-A5DB-2784B7C47A78}" srcOrd="0" destOrd="0" presId="urn:microsoft.com/office/officeart/2005/8/layout/cycle2"/>
    <dgm:cxn modelId="{0692CEA7-C48C-4986-9CD9-B166A56EA327}" type="presParOf" srcId="{3A1B837D-068D-4C04-B7F1-87ED5DDBBDAB}" destId="{AAA61286-6897-4A6A-90B3-8EC9642D0D09}" srcOrd="4" destOrd="0" presId="urn:microsoft.com/office/officeart/2005/8/layout/cycle2"/>
    <dgm:cxn modelId="{E9D71866-63A8-4330-BEE4-EDFC3F364F15}" type="presParOf" srcId="{3A1B837D-068D-4C04-B7F1-87ED5DDBBDAB}" destId="{777910BB-116C-4310-843F-B097E1B9DEB2}" srcOrd="5" destOrd="0" presId="urn:microsoft.com/office/officeart/2005/8/layout/cycle2"/>
    <dgm:cxn modelId="{C65F2C37-ACA7-4FB3-93C6-3EEB1309EF29}" type="presParOf" srcId="{777910BB-116C-4310-843F-B097E1B9DEB2}" destId="{1DC6DAF2-F2C0-417A-8F67-51280815A7D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DBE83-9D31-428A-AFB1-0E02688B630C}" type="doc">
      <dgm:prSet loTypeId="urn:microsoft.com/office/officeart/2005/8/layout/rings+Icon" loCatId="officeonline" qsTypeId="urn:microsoft.com/office/officeart/2005/8/quickstyle/simple1" qsCatId="simple" csTypeId="urn:microsoft.com/office/officeart/2005/8/colors/accent1_2" csCatId="accent1" phldr="1"/>
      <dgm:spPr/>
      <dgm:t>
        <a:bodyPr/>
        <a:lstStyle/>
        <a:p>
          <a:endParaRPr lang="en-US"/>
        </a:p>
      </dgm:t>
    </dgm:pt>
    <dgm:pt modelId="{A35C4A6E-338D-4D55-A98C-7C6CCE440225}">
      <dgm:prSet phldrT="[Text]"/>
      <dgm:spPr>
        <a:solidFill>
          <a:schemeClr val="bg1">
            <a:lumMod val="65000"/>
            <a:alpha val="84000"/>
          </a:schemeClr>
        </a:solidFill>
        <a:ln>
          <a:noFill/>
        </a:ln>
      </dgm:spPr>
      <dgm:t>
        <a:bodyPr/>
        <a:lstStyle/>
        <a:p>
          <a:r>
            <a:rPr lang="en-US" b="0" dirty="0" smtClean="0">
              <a:solidFill>
                <a:schemeClr val="bg1"/>
              </a:solidFill>
              <a:latin typeface="Segoe WP Black" panose="020B0A02040504020203" pitchFamily="34" charset="0"/>
            </a:rPr>
            <a:t>Dev</a:t>
          </a:r>
          <a:endParaRPr lang="en-US" b="0" dirty="0">
            <a:solidFill>
              <a:schemeClr val="bg1"/>
            </a:solidFill>
            <a:latin typeface="Segoe WP Black" panose="020B0A02040504020203" pitchFamily="34" charset="0"/>
          </a:endParaRPr>
        </a:p>
      </dgm:t>
    </dgm:pt>
    <dgm:pt modelId="{0A3A06DA-932D-4252-8EB8-67AF39311DE4}" type="parTrans" cxnId="{691803FB-2CA0-4897-80D7-A1558F7C6647}">
      <dgm:prSet/>
      <dgm:spPr/>
      <dgm:t>
        <a:bodyPr/>
        <a:lstStyle/>
        <a:p>
          <a:endParaRPr lang="en-US"/>
        </a:p>
      </dgm:t>
    </dgm:pt>
    <dgm:pt modelId="{AD499388-705C-4017-A6C2-1EC15140B90B}" type="sibTrans" cxnId="{691803FB-2CA0-4897-80D7-A1558F7C6647}">
      <dgm:prSet/>
      <dgm:spPr>
        <a:ln>
          <a:solidFill>
            <a:schemeClr val="lt1">
              <a:hueOff val="0"/>
              <a:satOff val="0"/>
              <a:lumOff val="0"/>
            </a:schemeClr>
          </a:solidFill>
        </a:ln>
      </dgm:spPr>
      <dgm:t>
        <a:bodyPr/>
        <a:lstStyle/>
        <a:p>
          <a:endParaRPr lang="en-US"/>
        </a:p>
      </dgm:t>
    </dgm:pt>
    <dgm:pt modelId="{105115AB-9FB0-433C-81C6-1B9C3A1231C5}">
      <dgm:prSet phldrT="[Text]"/>
      <dgm:spPr>
        <a:solidFill>
          <a:schemeClr val="tx1">
            <a:alpha val="47000"/>
          </a:schemeClr>
        </a:solidFill>
        <a:ln>
          <a:noFill/>
        </a:ln>
      </dgm:spPr>
      <dgm:t>
        <a:bodyPr/>
        <a:lstStyle/>
        <a:p>
          <a:r>
            <a:rPr lang="en-US" b="0" dirty="0" smtClean="0">
              <a:solidFill>
                <a:schemeClr val="bg1"/>
              </a:solidFill>
              <a:latin typeface="Segoe WP Black" panose="020B0A02040504020203" pitchFamily="34" charset="0"/>
            </a:rPr>
            <a:t>Ops</a:t>
          </a:r>
          <a:endParaRPr lang="en-US" b="0" dirty="0">
            <a:solidFill>
              <a:schemeClr val="bg1"/>
            </a:solidFill>
            <a:latin typeface="Segoe WP Black" panose="020B0A02040504020203" pitchFamily="34" charset="0"/>
          </a:endParaRPr>
        </a:p>
      </dgm:t>
    </dgm:pt>
    <dgm:pt modelId="{FD59B342-A98C-47FF-9772-C435EA49251B}" type="parTrans" cxnId="{F3698E7D-4ED9-4892-8512-521B5A6BDA8D}">
      <dgm:prSet/>
      <dgm:spPr/>
      <dgm:t>
        <a:bodyPr/>
        <a:lstStyle/>
        <a:p>
          <a:endParaRPr lang="en-US"/>
        </a:p>
      </dgm:t>
    </dgm:pt>
    <dgm:pt modelId="{B5AE4920-C710-43C4-91C2-13732AE47121}" type="sibTrans" cxnId="{F3698E7D-4ED9-4892-8512-521B5A6BDA8D}">
      <dgm:prSet/>
      <dgm:spPr/>
      <dgm:t>
        <a:bodyPr/>
        <a:lstStyle/>
        <a:p>
          <a:endParaRPr lang="en-US"/>
        </a:p>
      </dgm:t>
    </dgm:pt>
    <dgm:pt modelId="{9D2756FE-5BAE-4BC3-B0E2-4ED93FED0B8E}" type="pres">
      <dgm:prSet presAssocID="{7EFDBE83-9D31-428A-AFB1-0E02688B630C}" presName="Name0" presStyleCnt="0">
        <dgm:presLayoutVars>
          <dgm:chMax val="7"/>
          <dgm:dir/>
          <dgm:resizeHandles val="exact"/>
        </dgm:presLayoutVars>
      </dgm:prSet>
      <dgm:spPr/>
      <dgm:t>
        <a:bodyPr/>
        <a:lstStyle/>
        <a:p>
          <a:endParaRPr lang="en-US"/>
        </a:p>
      </dgm:t>
    </dgm:pt>
    <dgm:pt modelId="{AAE9B076-245E-4D8E-84E3-AA3D76AC8F65}" type="pres">
      <dgm:prSet presAssocID="{7EFDBE83-9D31-428A-AFB1-0E02688B630C}" presName="ellipse1" presStyleLbl="vennNode1" presStyleIdx="0" presStyleCnt="2">
        <dgm:presLayoutVars>
          <dgm:bulletEnabled val="1"/>
        </dgm:presLayoutVars>
      </dgm:prSet>
      <dgm:spPr/>
      <dgm:t>
        <a:bodyPr/>
        <a:lstStyle/>
        <a:p>
          <a:endParaRPr lang="en-US"/>
        </a:p>
      </dgm:t>
    </dgm:pt>
    <dgm:pt modelId="{2E84E10C-DE80-41C6-94C2-66F4A773A994}" type="pres">
      <dgm:prSet presAssocID="{7EFDBE83-9D31-428A-AFB1-0E02688B630C}" presName="ellipse2" presStyleLbl="vennNode1" presStyleIdx="1" presStyleCnt="2">
        <dgm:presLayoutVars>
          <dgm:bulletEnabled val="1"/>
        </dgm:presLayoutVars>
      </dgm:prSet>
      <dgm:spPr/>
      <dgm:t>
        <a:bodyPr/>
        <a:lstStyle/>
        <a:p>
          <a:endParaRPr lang="en-US"/>
        </a:p>
      </dgm:t>
    </dgm:pt>
  </dgm:ptLst>
  <dgm:cxnLst>
    <dgm:cxn modelId="{895B68CB-5CF6-4D28-9B47-BFA74C5952A1}" type="presOf" srcId="{A35C4A6E-338D-4D55-A98C-7C6CCE440225}" destId="{AAE9B076-245E-4D8E-84E3-AA3D76AC8F65}" srcOrd="0" destOrd="0" presId="urn:microsoft.com/office/officeart/2005/8/layout/rings+Icon"/>
    <dgm:cxn modelId="{EE95FD84-CAAB-4FC4-8DEB-6C99D6CA554A}" type="presOf" srcId="{105115AB-9FB0-433C-81C6-1B9C3A1231C5}" destId="{2E84E10C-DE80-41C6-94C2-66F4A773A994}" srcOrd="0" destOrd="0" presId="urn:microsoft.com/office/officeart/2005/8/layout/rings+Icon"/>
    <dgm:cxn modelId="{691803FB-2CA0-4897-80D7-A1558F7C6647}" srcId="{7EFDBE83-9D31-428A-AFB1-0E02688B630C}" destId="{A35C4A6E-338D-4D55-A98C-7C6CCE440225}" srcOrd="0" destOrd="0" parTransId="{0A3A06DA-932D-4252-8EB8-67AF39311DE4}" sibTransId="{AD499388-705C-4017-A6C2-1EC15140B90B}"/>
    <dgm:cxn modelId="{8B3198AD-AF4E-4DD7-BBBD-08801D120FAF}" type="presOf" srcId="{7EFDBE83-9D31-428A-AFB1-0E02688B630C}" destId="{9D2756FE-5BAE-4BC3-B0E2-4ED93FED0B8E}" srcOrd="0" destOrd="0" presId="urn:microsoft.com/office/officeart/2005/8/layout/rings+Icon"/>
    <dgm:cxn modelId="{F3698E7D-4ED9-4892-8512-521B5A6BDA8D}" srcId="{7EFDBE83-9D31-428A-AFB1-0E02688B630C}" destId="{105115AB-9FB0-433C-81C6-1B9C3A1231C5}" srcOrd="1" destOrd="0" parTransId="{FD59B342-A98C-47FF-9772-C435EA49251B}" sibTransId="{B5AE4920-C710-43C4-91C2-13732AE47121}"/>
    <dgm:cxn modelId="{CA61E4F0-5693-49B2-8055-C916AED992E6}" type="presParOf" srcId="{9D2756FE-5BAE-4BC3-B0E2-4ED93FED0B8E}" destId="{AAE9B076-245E-4D8E-84E3-AA3D76AC8F65}" srcOrd="0" destOrd="0" presId="urn:microsoft.com/office/officeart/2005/8/layout/rings+Icon"/>
    <dgm:cxn modelId="{033B4A50-B9D0-4C19-90E9-69B559233EE5}" type="presParOf" srcId="{9D2756FE-5BAE-4BC3-B0E2-4ED93FED0B8E}" destId="{2E84E10C-DE80-41C6-94C2-66F4A773A994}" srcOrd="1"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F1E901-711F-4A9A-9CF8-2D1D696B003E}" type="doc">
      <dgm:prSet loTypeId="urn:microsoft.com/office/officeart/2005/8/layout/matrix1" loCatId="matrix" qsTypeId="urn:microsoft.com/office/officeart/2005/8/quickstyle/simple2" qsCatId="simple" csTypeId="urn:microsoft.com/office/officeart/2005/8/colors/accent1_2" csCatId="accent1" phldr="1"/>
      <dgm:spPr/>
      <dgm:t>
        <a:bodyPr/>
        <a:lstStyle/>
        <a:p>
          <a:endParaRPr lang="en-US"/>
        </a:p>
      </dgm:t>
    </dgm:pt>
    <dgm:pt modelId="{429C720C-16EA-4716-BB59-5C7EE38FFEE2}">
      <dgm:prSet phldrT="[Text]"/>
      <dgm:spPr>
        <a:solidFill>
          <a:srgbClr val="447031"/>
        </a:solidFill>
      </dgm:spPr>
      <dgm:t>
        <a:bodyPr/>
        <a:lstStyle/>
        <a:p>
          <a:r>
            <a:rPr lang="en-US" b="1" dirty="0" smtClean="0">
              <a:solidFill>
                <a:schemeClr val="bg1"/>
              </a:solidFill>
            </a:rPr>
            <a:t>CAMS</a:t>
          </a:r>
          <a:endParaRPr lang="en-US" b="1" dirty="0">
            <a:solidFill>
              <a:schemeClr val="bg1"/>
            </a:solidFill>
          </a:endParaRPr>
        </a:p>
      </dgm:t>
    </dgm:pt>
    <dgm:pt modelId="{28DE1BF4-583D-4441-9DFE-76B1A893B823}" type="parTrans" cxnId="{BA290994-2DF5-4A6D-AD92-91572A2596D9}">
      <dgm:prSet/>
      <dgm:spPr/>
      <dgm:t>
        <a:bodyPr/>
        <a:lstStyle/>
        <a:p>
          <a:endParaRPr lang="en-US"/>
        </a:p>
      </dgm:t>
    </dgm:pt>
    <dgm:pt modelId="{A0FE2E30-EE3A-46C2-8076-B1B761FF101D}" type="sibTrans" cxnId="{BA290994-2DF5-4A6D-AD92-91572A2596D9}">
      <dgm:prSet/>
      <dgm:spPr/>
      <dgm:t>
        <a:bodyPr/>
        <a:lstStyle/>
        <a:p>
          <a:endParaRPr lang="en-US"/>
        </a:p>
      </dgm:t>
    </dgm:pt>
    <dgm:pt modelId="{F9614FF7-3DE2-4827-BEF8-B4C7BB32D065}">
      <dgm:prSet phldrT="[Text]"/>
      <dgm:spPr/>
      <dgm:t>
        <a:bodyPr/>
        <a:lstStyle/>
        <a:p>
          <a:r>
            <a:rPr lang="en-US" dirty="0" smtClean="0"/>
            <a:t>Metrics</a:t>
          </a:r>
          <a:endParaRPr lang="en-US" dirty="0"/>
        </a:p>
      </dgm:t>
    </dgm:pt>
    <dgm:pt modelId="{66B35753-4A5D-4088-82C5-EB99AF00896F}" type="parTrans" cxnId="{DB9F8C08-C26F-4986-A14C-CF4B90901952}">
      <dgm:prSet/>
      <dgm:spPr/>
      <dgm:t>
        <a:bodyPr/>
        <a:lstStyle/>
        <a:p>
          <a:endParaRPr lang="en-US"/>
        </a:p>
      </dgm:t>
    </dgm:pt>
    <dgm:pt modelId="{2197BD75-62F3-4CF4-AA9E-4F2A154D66DD}" type="sibTrans" cxnId="{DB9F8C08-C26F-4986-A14C-CF4B90901952}">
      <dgm:prSet/>
      <dgm:spPr/>
      <dgm:t>
        <a:bodyPr/>
        <a:lstStyle/>
        <a:p>
          <a:endParaRPr lang="en-US"/>
        </a:p>
      </dgm:t>
    </dgm:pt>
    <dgm:pt modelId="{208DE8BE-D3A5-49BF-8DA9-F037D953B494}">
      <dgm:prSet phldrT="[Text]"/>
      <dgm:spPr/>
      <dgm:t>
        <a:bodyPr/>
        <a:lstStyle/>
        <a:p>
          <a:r>
            <a:rPr lang="en-US" dirty="0" smtClean="0"/>
            <a:t>Automation</a:t>
          </a:r>
          <a:endParaRPr lang="en-US" dirty="0"/>
        </a:p>
      </dgm:t>
    </dgm:pt>
    <dgm:pt modelId="{F28024CC-A33F-45EA-8928-A8A99288BBC9}" type="parTrans" cxnId="{25BD18E1-B3DB-4FB1-82E8-39B78343CFA5}">
      <dgm:prSet/>
      <dgm:spPr/>
      <dgm:t>
        <a:bodyPr/>
        <a:lstStyle/>
        <a:p>
          <a:endParaRPr lang="en-US"/>
        </a:p>
      </dgm:t>
    </dgm:pt>
    <dgm:pt modelId="{BCEB1340-EC09-43EA-A12A-F9E45252A9BC}" type="sibTrans" cxnId="{25BD18E1-B3DB-4FB1-82E8-39B78343CFA5}">
      <dgm:prSet/>
      <dgm:spPr/>
      <dgm:t>
        <a:bodyPr/>
        <a:lstStyle/>
        <a:p>
          <a:endParaRPr lang="en-US"/>
        </a:p>
      </dgm:t>
    </dgm:pt>
    <dgm:pt modelId="{0500A599-56F0-42CF-82BB-C0B0A5993E03}">
      <dgm:prSet phldrT="[Text]"/>
      <dgm:spPr/>
      <dgm:t>
        <a:bodyPr/>
        <a:lstStyle/>
        <a:p>
          <a:r>
            <a:rPr lang="en-US" dirty="0" smtClean="0"/>
            <a:t>Sharing</a:t>
          </a:r>
          <a:endParaRPr lang="en-US" dirty="0"/>
        </a:p>
      </dgm:t>
    </dgm:pt>
    <dgm:pt modelId="{3FCD5992-06B5-4EC7-AFE5-51DF01FDFA7C}" type="parTrans" cxnId="{06F235D5-5C27-4962-9EFA-BAF50E5DB653}">
      <dgm:prSet/>
      <dgm:spPr/>
      <dgm:t>
        <a:bodyPr/>
        <a:lstStyle/>
        <a:p>
          <a:endParaRPr lang="en-US"/>
        </a:p>
      </dgm:t>
    </dgm:pt>
    <dgm:pt modelId="{1CAEEA8A-5BDE-41AD-B5BB-4F90EF9FAEA2}" type="sibTrans" cxnId="{06F235D5-5C27-4962-9EFA-BAF50E5DB653}">
      <dgm:prSet/>
      <dgm:spPr/>
      <dgm:t>
        <a:bodyPr/>
        <a:lstStyle/>
        <a:p>
          <a:endParaRPr lang="en-US"/>
        </a:p>
      </dgm:t>
    </dgm:pt>
    <dgm:pt modelId="{9A2D548D-FD5E-49FF-90FE-C4EFC8A431D6}">
      <dgm:prSet phldrT="[Text]"/>
      <dgm:spPr/>
      <dgm:t>
        <a:bodyPr/>
        <a:lstStyle/>
        <a:p>
          <a:r>
            <a:rPr lang="en-US" dirty="0" smtClean="0"/>
            <a:t>Culture</a:t>
          </a:r>
          <a:endParaRPr lang="en-US" dirty="0"/>
        </a:p>
      </dgm:t>
    </dgm:pt>
    <dgm:pt modelId="{6F78FAD8-4A1B-4356-834C-AD3F49F5A696}" type="parTrans" cxnId="{DE7DC048-CE3D-40D9-9E34-D792852451D6}">
      <dgm:prSet/>
      <dgm:spPr/>
      <dgm:t>
        <a:bodyPr/>
        <a:lstStyle/>
        <a:p>
          <a:endParaRPr lang="en-US"/>
        </a:p>
      </dgm:t>
    </dgm:pt>
    <dgm:pt modelId="{8652CB03-E1D0-45C3-B81D-63C59A575BB3}" type="sibTrans" cxnId="{DE7DC048-CE3D-40D9-9E34-D792852451D6}">
      <dgm:prSet/>
      <dgm:spPr/>
      <dgm:t>
        <a:bodyPr/>
        <a:lstStyle/>
        <a:p>
          <a:endParaRPr lang="en-US"/>
        </a:p>
      </dgm:t>
    </dgm:pt>
    <dgm:pt modelId="{F9D8B175-FF4F-4CB4-9C73-32A313D035B1}" type="pres">
      <dgm:prSet presAssocID="{13F1E901-711F-4A9A-9CF8-2D1D696B003E}" presName="diagram" presStyleCnt="0">
        <dgm:presLayoutVars>
          <dgm:chMax val="1"/>
          <dgm:dir/>
          <dgm:animLvl val="ctr"/>
          <dgm:resizeHandles val="exact"/>
        </dgm:presLayoutVars>
      </dgm:prSet>
      <dgm:spPr/>
      <dgm:t>
        <a:bodyPr/>
        <a:lstStyle/>
        <a:p>
          <a:endParaRPr lang="en-US"/>
        </a:p>
      </dgm:t>
    </dgm:pt>
    <dgm:pt modelId="{C2751F51-E574-4512-B417-CC756612FE19}" type="pres">
      <dgm:prSet presAssocID="{13F1E901-711F-4A9A-9CF8-2D1D696B003E}" presName="matrix" presStyleCnt="0"/>
      <dgm:spPr/>
    </dgm:pt>
    <dgm:pt modelId="{B0C61D2F-3FEC-40A2-BE70-9DD25E387511}" type="pres">
      <dgm:prSet presAssocID="{13F1E901-711F-4A9A-9CF8-2D1D696B003E}" presName="tile1" presStyleLbl="node1" presStyleIdx="0" presStyleCnt="4" custLinFactNeighborX="-38028" custLinFactNeighborY="-18380"/>
      <dgm:spPr/>
      <dgm:t>
        <a:bodyPr/>
        <a:lstStyle/>
        <a:p>
          <a:endParaRPr lang="en-US"/>
        </a:p>
      </dgm:t>
    </dgm:pt>
    <dgm:pt modelId="{C1506D6C-83CA-4ED0-B291-05B08F9DD911}" type="pres">
      <dgm:prSet presAssocID="{13F1E901-711F-4A9A-9CF8-2D1D696B003E}" presName="tile1text" presStyleLbl="node1" presStyleIdx="0" presStyleCnt="4">
        <dgm:presLayoutVars>
          <dgm:chMax val="0"/>
          <dgm:chPref val="0"/>
          <dgm:bulletEnabled val="1"/>
        </dgm:presLayoutVars>
      </dgm:prSet>
      <dgm:spPr/>
      <dgm:t>
        <a:bodyPr/>
        <a:lstStyle/>
        <a:p>
          <a:endParaRPr lang="en-US"/>
        </a:p>
      </dgm:t>
    </dgm:pt>
    <dgm:pt modelId="{B7866514-38F6-4978-A23F-D825A0C4577A}" type="pres">
      <dgm:prSet presAssocID="{13F1E901-711F-4A9A-9CF8-2D1D696B003E}" presName="tile2" presStyleLbl="node1" presStyleIdx="1" presStyleCnt="4"/>
      <dgm:spPr/>
      <dgm:t>
        <a:bodyPr/>
        <a:lstStyle/>
        <a:p>
          <a:endParaRPr lang="en-US"/>
        </a:p>
      </dgm:t>
    </dgm:pt>
    <dgm:pt modelId="{3DFE7350-BF14-42E4-A0A9-2309873DF014}" type="pres">
      <dgm:prSet presAssocID="{13F1E901-711F-4A9A-9CF8-2D1D696B003E}" presName="tile2text" presStyleLbl="node1" presStyleIdx="1" presStyleCnt="4">
        <dgm:presLayoutVars>
          <dgm:chMax val="0"/>
          <dgm:chPref val="0"/>
          <dgm:bulletEnabled val="1"/>
        </dgm:presLayoutVars>
      </dgm:prSet>
      <dgm:spPr/>
      <dgm:t>
        <a:bodyPr/>
        <a:lstStyle/>
        <a:p>
          <a:endParaRPr lang="en-US"/>
        </a:p>
      </dgm:t>
    </dgm:pt>
    <dgm:pt modelId="{EF646D8E-E6C7-47EF-A28D-5DC32BCCD3ED}" type="pres">
      <dgm:prSet presAssocID="{13F1E901-711F-4A9A-9CF8-2D1D696B003E}" presName="tile3" presStyleLbl="node1" presStyleIdx="2" presStyleCnt="4"/>
      <dgm:spPr/>
      <dgm:t>
        <a:bodyPr/>
        <a:lstStyle/>
        <a:p>
          <a:endParaRPr lang="en-US"/>
        </a:p>
      </dgm:t>
    </dgm:pt>
    <dgm:pt modelId="{ECA17E57-5CDA-499E-BEDF-4A8F7EDFD1AA}" type="pres">
      <dgm:prSet presAssocID="{13F1E901-711F-4A9A-9CF8-2D1D696B003E}" presName="tile3text" presStyleLbl="node1" presStyleIdx="2" presStyleCnt="4">
        <dgm:presLayoutVars>
          <dgm:chMax val="0"/>
          <dgm:chPref val="0"/>
          <dgm:bulletEnabled val="1"/>
        </dgm:presLayoutVars>
      </dgm:prSet>
      <dgm:spPr/>
      <dgm:t>
        <a:bodyPr/>
        <a:lstStyle/>
        <a:p>
          <a:endParaRPr lang="en-US"/>
        </a:p>
      </dgm:t>
    </dgm:pt>
    <dgm:pt modelId="{A5206E23-6103-455E-BFA6-E8CF0EE4D2F7}" type="pres">
      <dgm:prSet presAssocID="{13F1E901-711F-4A9A-9CF8-2D1D696B003E}" presName="tile4" presStyleLbl="node1" presStyleIdx="3" presStyleCnt="4"/>
      <dgm:spPr/>
      <dgm:t>
        <a:bodyPr/>
        <a:lstStyle/>
        <a:p>
          <a:endParaRPr lang="en-US"/>
        </a:p>
      </dgm:t>
    </dgm:pt>
    <dgm:pt modelId="{B31E84D1-1D83-4D84-A401-767E4197A0D4}" type="pres">
      <dgm:prSet presAssocID="{13F1E901-711F-4A9A-9CF8-2D1D696B003E}" presName="tile4text" presStyleLbl="node1" presStyleIdx="3" presStyleCnt="4">
        <dgm:presLayoutVars>
          <dgm:chMax val="0"/>
          <dgm:chPref val="0"/>
          <dgm:bulletEnabled val="1"/>
        </dgm:presLayoutVars>
      </dgm:prSet>
      <dgm:spPr/>
      <dgm:t>
        <a:bodyPr/>
        <a:lstStyle/>
        <a:p>
          <a:endParaRPr lang="en-US"/>
        </a:p>
      </dgm:t>
    </dgm:pt>
    <dgm:pt modelId="{CFEC02F6-F622-47D4-879E-C66D5A357657}" type="pres">
      <dgm:prSet presAssocID="{13F1E901-711F-4A9A-9CF8-2D1D696B003E}" presName="centerTile" presStyleLbl="fgShp" presStyleIdx="0" presStyleCnt="1">
        <dgm:presLayoutVars>
          <dgm:chMax val="0"/>
          <dgm:chPref val="0"/>
        </dgm:presLayoutVars>
      </dgm:prSet>
      <dgm:spPr/>
      <dgm:t>
        <a:bodyPr/>
        <a:lstStyle/>
        <a:p>
          <a:endParaRPr lang="en-US"/>
        </a:p>
      </dgm:t>
    </dgm:pt>
  </dgm:ptLst>
  <dgm:cxnLst>
    <dgm:cxn modelId="{03674635-68A8-4161-BFCF-09D1B79233E2}" type="presOf" srcId="{208DE8BE-D3A5-49BF-8DA9-F037D953B494}" destId="{EF646D8E-E6C7-47EF-A28D-5DC32BCCD3ED}" srcOrd="0" destOrd="0" presId="urn:microsoft.com/office/officeart/2005/8/layout/matrix1"/>
    <dgm:cxn modelId="{A57A4340-99F1-42B1-BAAA-5C99C91044E1}" type="presOf" srcId="{F9614FF7-3DE2-4827-BEF8-B4C7BB32D065}" destId="{3DFE7350-BF14-42E4-A0A9-2309873DF014}" srcOrd="1" destOrd="0" presId="urn:microsoft.com/office/officeart/2005/8/layout/matrix1"/>
    <dgm:cxn modelId="{DE7DC048-CE3D-40D9-9E34-D792852451D6}" srcId="{429C720C-16EA-4716-BB59-5C7EE38FFEE2}" destId="{9A2D548D-FD5E-49FF-90FE-C4EFC8A431D6}" srcOrd="0" destOrd="0" parTransId="{6F78FAD8-4A1B-4356-834C-AD3F49F5A696}" sibTransId="{8652CB03-E1D0-45C3-B81D-63C59A575BB3}"/>
    <dgm:cxn modelId="{2E4792FA-3D9D-42FC-B16F-4DD756424223}" type="presOf" srcId="{F9614FF7-3DE2-4827-BEF8-B4C7BB32D065}" destId="{B7866514-38F6-4978-A23F-D825A0C4577A}" srcOrd="0" destOrd="0" presId="urn:microsoft.com/office/officeart/2005/8/layout/matrix1"/>
    <dgm:cxn modelId="{BA290994-2DF5-4A6D-AD92-91572A2596D9}" srcId="{13F1E901-711F-4A9A-9CF8-2D1D696B003E}" destId="{429C720C-16EA-4716-BB59-5C7EE38FFEE2}" srcOrd="0" destOrd="0" parTransId="{28DE1BF4-583D-4441-9DFE-76B1A893B823}" sibTransId="{A0FE2E30-EE3A-46C2-8076-B1B761FF101D}"/>
    <dgm:cxn modelId="{A2DA1660-DF9E-4622-B2CF-A7E6906FAF4F}" type="presOf" srcId="{208DE8BE-D3A5-49BF-8DA9-F037D953B494}" destId="{ECA17E57-5CDA-499E-BEDF-4A8F7EDFD1AA}" srcOrd="1" destOrd="0" presId="urn:microsoft.com/office/officeart/2005/8/layout/matrix1"/>
    <dgm:cxn modelId="{7153FDEC-5F51-4989-802C-44172A58CB65}" type="presOf" srcId="{429C720C-16EA-4716-BB59-5C7EE38FFEE2}" destId="{CFEC02F6-F622-47D4-879E-C66D5A357657}" srcOrd="0" destOrd="0" presId="urn:microsoft.com/office/officeart/2005/8/layout/matrix1"/>
    <dgm:cxn modelId="{C928FDFF-14EF-45B7-8484-CA68F9268510}" type="presOf" srcId="{0500A599-56F0-42CF-82BB-C0B0A5993E03}" destId="{B31E84D1-1D83-4D84-A401-767E4197A0D4}" srcOrd="1" destOrd="0" presId="urn:microsoft.com/office/officeart/2005/8/layout/matrix1"/>
    <dgm:cxn modelId="{DB9F8C08-C26F-4986-A14C-CF4B90901952}" srcId="{429C720C-16EA-4716-BB59-5C7EE38FFEE2}" destId="{F9614FF7-3DE2-4827-BEF8-B4C7BB32D065}" srcOrd="1" destOrd="0" parTransId="{66B35753-4A5D-4088-82C5-EB99AF00896F}" sibTransId="{2197BD75-62F3-4CF4-AA9E-4F2A154D66DD}"/>
    <dgm:cxn modelId="{1A29D26F-7A85-466B-B4F4-F94997AD1947}" type="presOf" srcId="{13F1E901-711F-4A9A-9CF8-2D1D696B003E}" destId="{F9D8B175-FF4F-4CB4-9C73-32A313D035B1}" srcOrd="0" destOrd="0" presId="urn:microsoft.com/office/officeart/2005/8/layout/matrix1"/>
    <dgm:cxn modelId="{25BD18E1-B3DB-4FB1-82E8-39B78343CFA5}" srcId="{429C720C-16EA-4716-BB59-5C7EE38FFEE2}" destId="{208DE8BE-D3A5-49BF-8DA9-F037D953B494}" srcOrd="2" destOrd="0" parTransId="{F28024CC-A33F-45EA-8928-A8A99288BBC9}" sibTransId="{BCEB1340-EC09-43EA-A12A-F9E45252A9BC}"/>
    <dgm:cxn modelId="{194D82E6-C387-4389-B819-0979B44F3224}" type="presOf" srcId="{9A2D548D-FD5E-49FF-90FE-C4EFC8A431D6}" destId="{B0C61D2F-3FEC-40A2-BE70-9DD25E387511}" srcOrd="0" destOrd="0" presId="urn:microsoft.com/office/officeart/2005/8/layout/matrix1"/>
    <dgm:cxn modelId="{06F235D5-5C27-4962-9EFA-BAF50E5DB653}" srcId="{429C720C-16EA-4716-BB59-5C7EE38FFEE2}" destId="{0500A599-56F0-42CF-82BB-C0B0A5993E03}" srcOrd="3" destOrd="0" parTransId="{3FCD5992-06B5-4EC7-AFE5-51DF01FDFA7C}" sibTransId="{1CAEEA8A-5BDE-41AD-B5BB-4F90EF9FAEA2}"/>
    <dgm:cxn modelId="{0AB87F9A-BDED-421F-9962-D05B26F6E0BC}" type="presOf" srcId="{9A2D548D-FD5E-49FF-90FE-C4EFC8A431D6}" destId="{C1506D6C-83CA-4ED0-B291-05B08F9DD911}" srcOrd="1" destOrd="0" presId="urn:microsoft.com/office/officeart/2005/8/layout/matrix1"/>
    <dgm:cxn modelId="{141B1303-CF27-4D3A-8C5C-47DDDEFB2B61}" type="presOf" srcId="{0500A599-56F0-42CF-82BB-C0B0A5993E03}" destId="{A5206E23-6103-455E-BFA6-E8CF0EE4D2F7}" srcOrd="0" destOrd="0" presId="urn:microsoft.com/office/officeart/2005/8/layout/matrix1"/>
    <dgm:cxn modelId="{3AD49084-C6A0-48DC-A609-E3DE2AEFE73B}" type="presParOf" srcId="{F9D8B175-FF4F-4CB4-9C73-32A313D035B1}" destId="{C2751F51-E574-4512-B417-CC756612FE19}" srcOrd="0" destOrd="0" presId="urn:microsoft.com/office/officeart/2005/8/layout/matrix1"/>
    <dgm:cxn modelId="{AC6D3679-67C7-43E5-B625-A9A384C1D886}" type="presParOf" srcId="{C2751F51-E574-4512-B417-CC756612FE19}" destId="{B0C61D2F-3FEC-40A2-BE70-9DD25E387511}" srcOrd="0" destOrd="0" presId="urn:microsoft.com/office/officeart/2005/8/layout/matrix1"/>
    <dgm:cxn modelId="{BDF06F49-AD91-4515-8112-63B34018DAD5}" type="presParOf" srcId="{C2751F51-E574-4512-B417-CC756612FE19}" destId="{C1506D6C-83CA-4ED0-B291-05B08F9DD911}" srcOrd="1" destOrd="0" presId="urn:microsoft.com/office/officeart/2005/8/layout/matrix1"/>
    <dgm:cxn modelId="{1194FAB1-34E5-4A64-BCB0-BCBD7C099A6C}" type="presParOf" srcId="{C2751F51-E574-4512-B417-CC756612FE19}" destId="{B7866514-38F6-4978-A23F-D825A0C4577A}" srcOrd="2" destOrd="0" presId="urn:microsoft.com/office/officeart/2005/8/layout/matrix1"/>
    <dgm:cxn modelId="{BF845A56-F0A7-4D03-94F8-E7A5B5C75AD8}" type="presParOf" srcId="{C2751F51-E574-4512-B417-CC756612FE19}" destId="{3DFE7350-BF14-42E4-A0A9-2309873DF014}" srcOrd="3" destOrd="0" presId="urn:microsoft.com/office/officeart/2005/8/layout/matrix1"/>
    <dgm:cxn modelId="{CA94386A-212F-47C9-BE6C-3A8A977C3D80}" type="presParOf" srcId="{C2751F51-E574-4512-B417-CC756612FE19}" destId="{EF646D8E-E6C7-47EF-A28D-5DC32BCCD3ED}" srcOrd="4" destOrd="0" presId="urn:microsoft.com/office/officeart/2005/8/layout/matrix1"/>
    <dgm:cxn modelId="{DA022820-359C-46CC-92B2-F3ACB2C3DEB2}" type="presParOf" srcId="{C2751F51-E574-4512-B417-CC756612FE19}" destId="{ECA17E57-5CDA-499E-BEDF-4A8F7EDFD1AA}" srcOrd="5" destOrd="0" presId="urn:microsoft.com/office/officeart/2005/8/layout/matrix1"/>
    <dgm:cxn modelId="{547A7D8B-FBDD-46BD-BF27-CFAF9C8B4FAA}" type="presParOf" srcId="{C2751F51-E574-4512-B417-CC756612FE19}" destId="{A5206E23-6103-455E-BFA6-E8CF0EE4D2F7}" srcOrd="6" destOrd="0" presId="urn:microsoft.com/office/officeart/2005/8/layout/matrix1"/>
    <dgm:cxn modelId="{E36D8D07-EE35-42BF-9C15-7BE66F948A63}" type="presParOf" srcId="{C2751F51-E574-4512-B417-CC756612FE19}" destId="{B31E84D1-1D83-4D84-A401-767E4197A0D4}" srcOrd="7" destOrd="0" presId="urn:microsoft.com/office/officeart/2005/8/layout/matrix1"/>
    <dgm:cxn modelId="{DF7CE3DC-76E1-4615-AA73-329FF935A7B2}" type="presParOf" srcId="{F9D8B175-FF4F-4CB4-9C73-32A313D035B1}" destId="{CFEC02F6-F622-47D4-879E-C66D5A357657}"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DF8E22-078A-408C-BDCB-672629AC3DB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A5735E6-6168-4BDB-9777-488B0FE99A65}">
      <dgm:prSet phldrT="[Text]"/>
      <dgm:spPr>
        <a:solidFill>
          <a:srgbClr val="447031"/>
        </a:solidFill>
      </dgm:spPr>
      <dgm:t>
        <a:bodyPr/>
        <a:lstStyle/>
        <a:p>
          <a:r>
            <a:rPr lang="en-US" dirty="0" smtClean="0"/>
            <a:t>Preliminary State</a:t>
          </a:r>
          <a:endParaRPr lang="en-US" dirty="0"/>
        </a:p>
      </dgm:t>
    </dgm:pt>
    <dgm:pt modelId="{ED3F41BE-C2D4-42AC-95E2-DEC6C0E68710}" type="parTrans" cxnId="{2330E5D6-7A6D-415A-A3CD-E602C1457062}">
      <dgm:prSet/>
      <dgm:spPr/>
      <dgm:t>
        <a:bodyPr/>
        <a:lstStyle/>
        <a:p>
          <a:endParaRPr lang="en-US"/>
        </a:p>
      </dgm:t>
    </dgm:pt>
    <dgm:pt modelId="{979EF49F-5784-4DDA-B988-4C3B7CD93B35}" type="sibTrans" cxnId="{2330E5D6-7A6D-415A-A3CD-E602C1457062}">
      <dgm:prSet/>
      <dgm:spPr/>
      <dgm:t>
        <a:bodyPr/>
        <a:lstStyle/>
        <a:p>
          <a:endParaRPr lang="en-US"/>
        </a:p>
      </dgm:t>
    </dgm:pt>
    <dgm:pt modelId="{30D5A68B-E7B9-4963-9580-870CD6B7B28C}">
      <dgm:prSet phldrT="[Text]"/>
      <dgm:spPr/>
      <dgm:t>
        <a:bodyPr/>
        <a:lstStyle/>
        <a:p>
          <a:r>
            <a:rPr lang="en-US" dirty="0" smtClean="0"/>
            <a:t>Desired State</a:t>
          </a:r>
          <a:endParaRPr lang="en-US" dirty="0"/>
        </a:p>
      </dgm:t>
    </dgm:pt>
    <dgm:pt modelId="{6A14A581-24B2-4954-AC50-B984A5526EFF}" type="parTrans" cxnId="{20611D5C-DF30-4129-BF75-05B6B5E65328}">
      <dgm:prSet/>
      <dgm:spPr/>
      <dgm:t>
        <a:bodyPr/>
        <a:lstStyle/>
        <a:p>
          <a:endParaRPr lang="en-US"/>
        </a:p>
      </dgm:t>
    </dgm:pt>
    <dgm:pt modelId="{3C89AB90-3BCB-49A2-96E1-030163387F8E}" type="sibTrans" cxnId="{20611D5C-DF30-4129-BF75-05B6B5E65328}">
      <dgm:prSet/>
      <dgm:spPr/>
      <dgm:t>
        <a:bodyPr/>
        <a:lstStyle/>
        <a:p>
          <a:endParaRPr lang="en-US"/>
        </a:p>
      </dgm:t>
    </dgm:pt>
    <dgm:pt modelId="{ED7F33EC-237D-441E-B916-1AFD3B15E7FA}">
      <dgm:prSet phldrT="[Text]"/>
      <dgm:spPr/>
      <dgm:t>
        <a:bodyPr/>
        <a:lstStyle/>
        <a:p>
          <a:r>
            <a:rPr lang="en-US" dirty="0" smtClean="0"/>
            <a:t>Desired State</a:t>
          </a:r>
          <a:endParaRPr lang="en-US" dirty="0"/>
        </a:p>
      </dgm:t>
    </dgm:pt>
    <dgm:pt modelId="{1222F222-826C-4748-AAFE-2B01A7721F02}" type="parTrans" cxnId="{E7427F49-175E-4246-8920-7178E7A45473}">
      <dgm:prSet/>
      <dgm:spPr/>
      <dgm:t>
        <a:bodyPr/>
        <a:lstStyle/>
        <a:p>
          <a:endParaRPr lang="en-US"/>
        </a:p>
      </dgm:t>
    </dgm:pt>
    <dgm:pt modelId="{06B5BAC0-F353-461E-B990-BF7201785164}" type="sibTrans" cxnId="{E7427F49-175E-4246-8920-7178E7A45473}">
      <dgm:prSet/>
      <dgm:spPr/>
      <dgm:t>
        <a:bodyPr/>
        <a:lstStyle/>
        <a:p>
          <a:endParaRPr lang="en-US"/>
        </a:p>
      </dgm:t>
    </dgm:pt>
    <dgm:pt modelId="{1574E1EE-DE84-49F6-91DF-87BF080EB0BF}">
      <dgm:prSet phldrT="[Text]"/>
      <dgm:spPr/>
      <dgm:t>
        <a:bodyPr/>
        <a:lstStyle/>
        <a:p>
          <a:r>
            <a:rPr lang="en-US" dirty="0" smtClean="0"/>
            <a:t>Desired State</a:t>
          </a:r>
          <a:endParaRPr lang="en-US" dirty="0"/>
        </a:p>
      </dgm:t>
    </dgm:pt>
    <dgm:pt modelId="{78D1B0E0-B9B0-4533-B068-0AB9D44F55A5}" type="parTrans" cxnId="{52D1EE67-C9F2-415E-977A-1028F24035E7}">
      <dgm:prSet/>
      <dgm:spPr/>
      <dgm:t>
        <a:bodyPr/>
        <a:lstStyle/>
        <a:p>
          <a:endParaRPr lang="en-US"/>
        </a:p>
      </dgm:t>
    </dgm:pt>
    <dgm:pt modelId="{4FD8F344-FDB4-490F-9FE1-ABCB247E46CC}" type="sibTrans" cxnId="{52D1EE67-C9F2-415E-977A-1028F24035E7}">
      <dgm:prSet/>
      <dgm:spPr/>
      <dgm:t>
        <a:bodyPr/>
        <a:lstStyle/>
        <a:p>
          <a:endParaRPr lang="en-US"/>
        </a:p>
      </dgm:t>
    </dgm:pt>
    <dgm:pt modelId="{AAE235BE-47A3-4C9D-97A7-82D7F61B55B6}" type="pres">
      <dgm:prSet presAssocID="{3ADF8E22-078A-408C-BDCB-672629AC3DB5}" presName="rootnode" presStyleCnt="0">
        <dgm:presLayoutVars>
          <dgm:chMax/>
          <dgm:chPref/>
          <dgm:dir/>
          <dgm:animLvl val="lvl"/>
        </dgm:presLayoutVars>
      </dgm:prSet>
      <dgm:spPr/>
      <dgm:t>
        <a:bodyPr/>
        <a:lstStyle/>
        <a:p>
          <a:endParaRPr lang="en-US"/>
        </a:p>
      </dgm:t>
    </dgm:pt>
    <dgm:pt modelId="{879ACFC8-288F-48F6-8022-D8BE9A5089BF}" type="pres">
      <dgm:prSet presAssocID="{2A5735E6-6168-4BDB-9777-488B0FE99A65}" presName="composite" presStyleCnt="0"/>
      <dgm:spPr/>
    </dgm:pt>
    <dgm:pt modelId="{B633D0F5-871C-440A-B58F-5444104B63EF}" type="pres">
      <dgm:prSet presAssocID="{2A5735E6-6168-4BDB-9777-488B0FE99A65}" presName="bentUpArrow1" presStyleLbl="alignImgPlace1" presStyleIdx="0" presStyleCnt="3"/>
      <dgm:spPr/>
    </dgm:pt>
    <dgm:pt modelId="{13E99B19-4399-49E2-BDBA-2789FE06E8E7}" type="pres">
      <dgm:prSet presAssocID="{2A5735E6-6168-4BDB-9777-488B0FE99A65}" presName="ParentText" presStyleLbl="node1" presStyleIdx="0" presStyleCnt="4">
        <dgm:presLayoutVars>
          <dgm:chMax val="1"/>
          <dgm:chPref val="1"/>
          <dgm:bulletEnabled val="1"/>
        </dgm:presLayoutVars>
      </dgm:prSet>
      <dgm:spPr/>
      <dgm:t>
        <a:bodyPr/>
        <a:lstStyle/>
        <a:p>
          <a:endParaRPr lang="en-US"/>
        </a:p>
      </dgm:t>
    </dgm:pt>
    <dgm:pt modelId="{09EEB194-976A-447A-A968-DCA1EC221150}" type="pres">
      <dgm:prSet presAssocID="{2A5735E6-6168-4BDB-9777-488B0FE99A65}" presName="ChildText" presStyleLbl="revTx" presStyleIdx="0" presStyleCnt="3">
        <dgm:presLayoutVars>
          <dgm:chMax val="0"/>
          <dgm:chPref val="0"/>
          <dgm:bulletEnabled val="1"/>
        </dgm:presLayoutVars>
      </dgm:prSet>
      <dgm:spPr/>
      <dgm:t>
        <a:bodyPr/>
        <a:lstStyle/>
        <a:p>
          <a:endParaRPr lang="en-US"/>
        </a:p>
      </dgm:t>
    </dgm:pt>
    <dgm:pt modelId="{2FB2016B-25DD-4962-83E6-64490617DC87}" type="pres">
      <dgm:prSet presAssocID="{979EF49F-5784-4DDA-B988-4C3B7CD93B35}" presName="sibTrans" presStyleCnt="0"/>
      <dgm:spPr/>
    </dgm:pt>
    <dgm:pt modelId="{1841D0F4-C84C-4E42-B54F-321C76040AC2}" type="pres">
      <dgm:prSet presAssocID="{30D5A68B-E7B9-4963-9580-870CD6B7B28C}" presName="composite" presStyleCnt="0"/>
      <dgm:spPr/>
    </dgm:pt>
    <dgm:pt modelId="{61A38BA1-BA08-453C-AF3D-99FFFC43D117}" type="pres">
      <dgm:prSet presAssocID="{30D5A68B-E7B9-4963-9580-870CD6B7B28C}" presName="bentUpArrow1" presStyleLbl="alignImgPlace1" presStyleIdx="1" presStyleCnt="3"/>
      <dgm:spPr/>
    </dgm:pt>
    <dgm:pt modelId="{56C23D3D-4958-48F3-8A57-728CBB925B85}" type="pres">
      <dgm:prSet presAssocID="{30D5A68B-E7B9-4963-9580-870CD6B7B28C}" presName="ParentText" presStyleLbl="node1" presStyleIdx="1" presStyleCnt="4">
        <dgm:presLayoutVars>
          <dgm:chMax val="1"/>
          <dgm:chPref val="1"/>
          <dgm:bulletEnabled val="1"/>
        </dgm:presLayoutVars>
      </dgm:prSet>
      <dgm:spPr/>
      <dgm:t>
        <a:bodyPr/>
        <a:lstStyle/>
        <a:p>
          <a:endParaRPr lang="en-US"/>
        </a:p>
      </dgm:t>
    </dgm:pt>
    <dgm:pt modelId="{EF5B8A43-A922-4236-9E79-F977AB7C046D}" type="pres">
      <dgm:prSet presAssocID="{30D5A68B-E7B9-4963-9580-870CD6B7B28C}" presName="ChildText" presStyleLbl="revTx" presStyleIdx="1" presStyleCnt="3">
        <dgm:presLayoutVars>
          <dgm:chMax val="0"/>
          <dgm:chPref val="0"/>
          <dgm:bulletEnabled val="1"/>
        </dgm:presLayoutVars>
      </dgm:prSet>
      <dgm:spPr/>
    </dgm:pt>
    <dgm:pt modelId="{61C0210C-E4E7-46C3-8424-6D96CDAC6770}" type="pres">
      <dgm:prSet presAssocID="{3C89AB90-3BCB-49A2-96E1-030163387F8E}" presName="sibTrans" presStyleCnt="0"/>
      <dgm:spPr/>
    </dgm:pt>
    <dgm:pt modelId="{F4E3EBD9-6E36-4090-AA4C-E06C28E52578}" type="pres">
      <dgm:prSet presAssocID="{ED7F33EC-237D-441E-B916-1AFD3B15E7FA}" presName="composite" presStyleCnt="0"/>
      <dgm:spPr/>
    </dgm:pt>
    <dgm:pt modelId="{5A6DF83A-8AF7-4259-9F56-68BFB5C6B8E7}" type="pres">
      <dgm:prSet presAssocID="{ED7F33EC-237D-441E-B916-1AFD3B15E7FA}" presName="bentUpArrow1" presStyleLbl="alignImgPlace1" presStyleIdx="2" presStyleCnt="3"/>
      <dgm:spPr/>
    </dgm:pt>
    <dgm:pt modelId="{110E354C-D551-46DC-8D2B-6705D4326966}" type="pres">
      <dgm:prSet presAssocID="{ED7F33EC-237D-441E-B916-1AFD3B15E7FA}" presName="ParentText" presStyleLbl="node1" presStyleIdx="2" presStyleCnt="4">
        <dgm:presLayoutVars>
          <dgm:chMax val="1"/>
          <dgm:chPref val="1"/>
          <dgm:bulletEnabled val="1"/>
        </dgm:presLayoutVars>
      </dgm:prSet>
      <dgm:spPr/>
      <dgm:t>
        <a:bodyPr/>
        <a:lstStyle/>
        <a:p>
          <a:endParaRPr lang="en-US"/>
        </a:p>
      </dgm:t>
    </dgm:pt>
    <dgm:pt modelId="{CC6300B1-E692-4185-98DE-1AE21CA6F0CC}" type="pres">
      <dgm:prSet presAssocID="{ED7F33EC-237D-441E-B916-1AFD3B15E7FA}" presName="ChildText" presStyleLbl="revTx" presStyleIdx="2" presStyleCnt="3">
        <dgm:presLayoutVars>
          <dgm:chMax val="0"/>
          <dgm:chPref val="0"/>
          <dgm:bulletEnabled val="1"/>
        </dgm:presLayoutVars>
      </dgm:prSet>
      <dgm:spPr/>
    </dgm:pt>
    <dgm:pt modelId="{47050162-D7F2-44CA-9203-2D6A21184D57}" type="pres">
      <dgm:prSet presAssocID="{06B5BAC0-F353-461E-B990-BF7201785164}" presName="sibTrans" presStyleCnt="0"/>
      <dgm:spPr/>
    </dgm:pt>
    <dgm:pt modelId="{DBFAFE8F-FD59-4C46-BE04-65229EDE38A9}" type="pres">
      <dgm:prSet presAssocID="{1574E1EE-DE84-49F6-91DF-87BF080EB0BF}" presName="composite" presStyleCnt="0"/>
      <dgm:spPr/>
    </dgm:pt>
    <dgm:pt modelId="{ED97914B-1248-41B1-88F5-CA6197561CFE}" type="pres">
      <dgm:prSet presAssocID="{1574E1EE-DE84-49F6-91DF-87BF080EB0BF}" presName="ParentText" presStyleLbl="node1" presStyleIdx="3" presStyleCnt="4">
        <dgm:presLayoutVars>
          <dgm:chMax val="1"/>
          <dgm:chPref val="1"/>
          <dgm:bulletEnabled val="1"/>
        </dgm:presLayoutVars>
      </dgm:prSet>
      <dgm:spPr/>
      <dgm:t>
        <a:bodyPr/>
        <a:lstStyle/>
        <a:p>
          <a:endParaRPr lang="en-US"/>
        </a:p>
      </dgm:t>
    </dgm:pt>
  </dgm:ptLst>
  <dgm:cxnLst>
    <dgm:cxn modelId="{984855A1-8315-43AB-A7CA-E622D45D29A0}" type="presOf" srcId="{1574E1EE-DE84-49F6-91DF-87BF080EB0BF}" destId="{ED97914B-1248-41B1-88F5-CA6197561CFE}" srcOrd="0" destOrd="0" presId="urn:microsoft.com/office/officeart/2005/8/layout/StepDownProcess"/>
    <dgm:cxn modelId="{2330E5D6-7A6D-415A-A3CD-E602C1457062}" srcId="{3ADF8E22-078A-408C-BDCB-672629AC3DB5}" destId="{2A5735E6-6168-4BDB-9777-488B0FE99A65}" srcOrd="0" destOrd="0" parTransId="{ED3F41BE-C2D4-42AC-95E2-DEC6C0E68710}" sibTransId="{979EF49F-5784-4DDA-B988-4C3B7CD93B35}"/>
    <dgm:cxn modelId="{AF428987-9E55-4B9D-A6C3-AFF930454615}" type="presOf" srcId="{30D5A68B-E7B9-4963-9580-870CD6B7B28C}" destId="{56C23D3D-4958-48F3-8A57-728CBB925B85}" srcOrd="0" destOrd="0" presId="urn:microsoft.com/office/officeart/2005/8/layout/StepDownProcess"/>
    <dgm:cxn modelId="{EEF9EB6B-D979-4A96-B7DD-16B116F031EF}" type="presOf" srcId="{2A5735E6-6168-4BDB-9777-488B0FE99A65}" destId="{13E99B19-4399-49E2-BDBA-2789FE06E8E7}" srcOrd="0" destOrd="0" presId="urn:microsoft.com/office/officeart/2005/8/layout/StepDownProcess"/>
    <dgm:cxn modelId="{52D1EE67-C9F2-415E-977A-1028F24035E7}" srcId="{3ADF8E22-078A-408C-BDCB-672629AC3DB5}" destId="{1574E1EE-DE84-49F6-91DF-87BF080EB0BF}" srcOrd="3" destOrd="0" parTransId="{78D1B0E0-B9B0-4533-B068-0AB9D44F55A5}" sibTransId="{4FD8F344-FDB4-490F-9FE1-ABCB247E46CC}"/>
    <dgm:cxn modelId="{A6EF4393-79BA-4692-B0EB-D8238F9719B4}" type="presOf" srcId="{ED7F33EC-237D-441E-B916-1AFD3B15E7FA}" destId="{110E354C-D551-46DC-8D2B-6705D4326966}" srcOrd="0" destOrd="0" presId="urn:microsoft.com/office/officeart/2005/8/layout/StepDownProcess"/>
    <dgm:cxn modelId="{08E7BFC3-264C-43FC-BD26-9DB4D0F05D26}" type="presOf" srcId="{3ADF8E22-078A-408C-BDCB-672629AC3DB5}" destId="{AAE235BE-47A3-4C9D-97A7-82D7F61B55B6}" srcOrd="0" destOrd="0" presId="urn:microsoft.com/office/officeart/2005/8/layout/StepDownProcess"/>
    <dgm:cxn modelId="{20611D5C-DF30-4129-BF75-05B6B5E65328}" srcId="{3ADF8E22-078A-408C-BDCB-672629AC3DB5}" destId="{30D5A68B-E7B9-4963-9580-870CD6B7B28C}" srcOrd="1" destOrd="0" parTransId="{6A14A581-24B2-4954-AC50-B984A5526EFF}" sibTransId="{3C89AB90-3BCB-49A2-96E1-030163387F8E}"/>
    <dgm:cxn modelId="{E7427F49-175E-4246-8920-7178E7A45473}" srcId="{3ADF8E22-078A-408C-BDCB-672629AC3DB5}" destId="{ED7F33EC-237D-441E-B916-1AFD3B15E7FA}" srcOrd="2" destOrd="0" parTransId="{1222F222-826C-4748-AAFE-2B01A7721F02}" sibTransId="{06B5BAC0-F353-461E-B990-BF7201785164}"/>
    <dgm:cxn modelId="{86A80963-2EDD-4A0E-B0C1-86F3214ECFC5}" type="presParOf" srcId="{AAE235BE-47A3-4C9D-97A7-82D7F61B55B6}" destId="{879ACFC8-288F-48F6-8022-D8BE9A5089BF}" srcOrd="0" destOrd="0" presId="urn:microsoft.com/office/officeart/2005/8/layout/StepDownProcess"/>
    <dgm:cxn modelId="{242DC1BF-1150-4A4B-8C6D-08C5124B25E3}" type="presParOf" srcId="{879ACFC8-288F-48F6-8022-D8BE9A5089BF}" destId="{B633D0F5-871C-440A-B58F-5444104B63EF}" srcOrd="0" destOrd="0" presId="urn:microsoft.com/office/officeart/2005/8/layout/StepDownProcess"/>
    <dgm:cxn modelId="{7694ACC4-2EB3-4D2F-8371-4323CB9365E3}" type="presParOf" srcId="{879ACFC8-288F-48F6-8022-D8BE9A5089BF}" destId="{13E99B19-4399-49E2-BDBA-2789FE06E8E7}" srcOrd="1" destOrd="0" presId="urn:microsoft.com/office/officeart/2005/8/layout/StepDownProcess"/>
    <dgm:cxn modelId="{3411B06A-5975-41C0-A880-E73AEC0C9AB4}" type="presParOf" srcId="{879ACFC8-288F-48F6-8022-D8BE9A5089BF}" destId="{09EEB194-976A-447A-A968-DCA1EC221150}" srcOrd="2" destOrd="0" presId="urn:microsoft.com/office/officeart/2005/8/layout/StepDownProcess"/>
    <dgm:cxn modelId="{D02481FD-9D97-4B17-BFF1-5822ADBCB058}" type="presParOf" srcId="{AAE235BE-47A3-4C9D-97A7-82D7F61B55B6}" destId="{2FB2016B-25DD-4962-83E6-64490617DC87}" srcOrd="1" destOrd="0" presId="urn:microsoft.com/office/officeart/2005/8/layout/StepDownProcess"/>
    <dgm:cxn modelId="{AEB31EF5-5431-4BE3-93F7-38557004CB6D}" type="presParOf" srcId="{AAE235BE-47A3-4C9D-97A7-82D7F61B55B6}" destId="{1841D0F4-C84C-4E42-B54F-321C76040AC2}" srcOrd="2" destOrd="0" presId="urn:microsoft.com/office/officeart/2005/8/layout/StepDownProcess"/>
    <dgm:cxn modelId="{92FC487E-67AC-4BEC-8593-3F372664FC15}" type="presParOf" srcId="{1841D0F4-C84C-4E42-B54F-321C76040AC2}" destId="{61A38BA1-BA08-453C-AF3D-99FFFC43D117}" srcOrd="0" destOrd="0" presId="urn:microsoft.com/office/officeart/2005/8/layout/StepDownProcess"/>
    <dgm:cxn modelId="{4CB149BA-94D7-4E28-877D-1F613C84B75E}" type="presParOf" srcId="{1841D0F4-C84C-4E42-B54F-321C76040AC2}" destId="{56C23D3D-4958-48F3-8A57-728CBB925B85}" srcOrd="1" destOrd="0" presId="urn:microsoft.com/office/officeart/2005/8/layout/StepDownProcess"/>
    <dgm:cxn modelId="{D217979F-5A70-49C4-8E66-B0FB6989F4FB}" type="presParOf" srcId="{1841D0F4-C84C-4E42-B54F-321C76040AC2}" destId="{EF5B8A43-A922-4236-9E79-F977AB7C046D}" srcOrd="2" destOrd="0" presId="urn:microsoft.com/office/officeart/2005/8/layout/StepDownProcess"/>
    <dgm:cxn modelId="{000A4329-235F-4D97-B88E-21178CCFB6CB}" type="presParOf" srcId="{AAE235BE-47A3-4C9D-97A7-82D7F61B55B6}" destId="{61C0210C-E4E7-46C3-8424-6D96CDAC6770}" srcOrd="3" destOrd="0" presId="urn:microsoft.com/office/officeart/2005/8/layout/StepDownProcess"/>
    <dgm:cxn modelId="{DC7440A2-ED18-44FA-BC02-2B5A47DE3F30}" type="presParOf" srcId="{AAE235BE-47A3-4C9D-97A7-82D7F61B55B6}" destId="{F4E3EBD9-6E36-4090-AA4C-E06C28E52578}" srcOrd="4" destOrd="0" presId="urn:microsoft.com/office/officeart/2005/8/layout/StepDownProcess"/>
    <dgm:cxn modelId="{3D57C9E9-30C0-4C55-92EF-173026F26333}" type="presParOf" srcId="{F4E3EBD9-6E36-4090-AA4C-E06C28E52578}" destId="{5A6DF83A-8AF7-4259-9F56-68BFB5C6B8E7}" srcOrd="0" destOrd="0" presId="urn:microsoft.com/office/officeart/2005/8/layout/StepDownProcess"/>
    <dgm:cxn modelId="{F8004FA6-4D0B-426A-BC0B-824DF29C43A6}" type="presParOf" srcId="{F4E3EBD9-6E36-4090-AA4C-E06C28E52578}" destId="{110E354C-D551-46DC-8D2B-6705D4326966}" srcOrd="1" destOrd="0" presId="urn:microsoft.com/office/officeart/2005/8/layout/StepDownProcess"/>
    <dgm:cxn modelId="{4C85597E-EA54-4ADD-9F0C-2BD430B8D6F7}" type="presParOf" srcId="{F4E3EBD9-6E36-4090-AA4C-E06C28E52578}" destId="{CC6300B1-E692-4185-98DE-1AE21CA6F0CC}" srcOrd="2" destOrd="0" presId="urn:microsoft.com/office/officeart/2005/8/layout/StepDownProcess"/>
    <dgm:cxn modelId="{F30BA42F-3722-4AE0-97FB-31E9272AA5F0}" type="presParOf" srcId="{AAE235BE-47A3-4C9D-97A7-82D7F61B55B6}" destId="{47050162-D7F2-44CA-9203-2D6A21184D57}" srcOrd="5" destOrd="0" presId="urn:microsoft.com/office/officeart/2005/8/layout/StepDownProcess"/>
    <dgm:cxn modelId="{DCE4B053-87B8-4A5F-81FA-DE65D2F9A396}" type="presParOf" srcId="{AAE235BE-47A3-4C9D-97A7-82D7F61B55B6}" destId="{DBFAFE8F-FD59-4C46-BE04-65229EDE38A9}" srcOrd="6" destOrd="0" presId="urn:microsoft.com/office/officeart/2005/8/layout/StepDownProcess"/>
    <dgm:cxn modelId="{CE5163C4-F5A8-4B0E-B363-589A76528C81}" type="presParOf" srcId="{DBFAFE8F-FD59-4C46-BE04-65229EDE38A9}" destId="{ED97914B-1248-41B1-88F5-CA6197561CF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A4914C-38AB-4090-B63B-A25D92572B1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E92E491F-A874-4072-B7EC-82A130ACB3AF}">
      <dgm:prSet phldrT="[Text]"/>
      <dgm:spPr/>
      <dgm:t>
        <a:bodyPr/>
        <a:lstStyle/>
        <a:p>
          <a:r>
            <a:rPr lang="en-US" dirty="0" smtClean="0"/>
            <a:t>Operating System</a:t>
          </a:r>
          <a:endParaRPr lang="en-US" dirty="0"/>
        </a:p>
      </dgm:t>
    </dgm:pt>
    <dgm:pt modelId="{03DE887B-E555-4FC5-856F-4C7E19E7E5FA}" type="parTrans" cxnId="{5CA85F3E-FB4B-441F-8A8F-F50BCDAF62EF}">
      <dgm:prSet/>
      <dgm:spPr/>
      <dgm:t>
        <a:bodyPr/>
        <a:lstStyle/>
        <a:p>
          <a:endParaRPr lang="en-US"/>
        </a:p>
      </dgm:t>
    </dgm:pt>
    <dgm:pt modelId="{56125D2E-F170-4DBA-91DB-580B013C9EC3}" type="sibTrans" cxnId="{5CA85F3E-FB4B-441F-8A8F-F50BCDAF62EF}">
      <dgm:prSet/>
      <dgm:spPr/>
      <dgm:t>
        <a:bodyPr/>
        <a:lstStyle/>
        <a:p>
          <a:endParaRPr lang="en-US"/>
        </a:p>
      </dgm:t>
    </dgm:pt>
    <dgm:pt modelId="{DB15688E-F651-4724-8208-3F8F94CF4B90}">
      <dgm:prSet phldrT="[Text]"/>
      <dgm:spPr>
        <a:solidFill>
          <a:schemeClr val="accent3">
            <a:lumMod val="75000"/>
          </a:schemeClr>
        </a:solidFill>
      </dgm:spPr>
      <dgm:t>
        <a:bodyPr/>
        <a:lstStyle/>
        <a:p>
          <a:r>
            <a:rPr lang="en-US" dirty="0" smtClean="0"/>
            <a:t>Sandbox</a:t>
          </a:r>
          <a:endParaRPr lang="en-US" dirty="0"/>
        </a:p>
      </dgm:t>
    </dgm:pt>
    <dgm:pt modelId="{02DF90C2-1DC8-452A-A055-425D3B14623D}" type="parTrans" cxnId="{F0A881CD-458F-4EE0-9D3C-509A8948A574}">
      <dgm:prSet/>
      <dgm:spPr/>
      <dgm:t>
        <a:bodyPr/>
        <a:lstStyle/>
        <a:p>
          <a:endParaRPr lang="en-US"/>
        </a:p>
      </dgm:t>
    </dgm:pt>
    <dgm:pt modelId="{6622C6B5-CA52-4CEF-8698-2AD02D388C04}" type="sibTrans" cxnId="{F0A881CD-458F-4EE0-9D3C-509A8948A574}">
      <dgm:prSet/>
      <dgm:spPr/>
      <dgm:t>
        <a:bodyPr/>
        <a:lstStyle/>
        <a:p>
          <a:endParaRPr lang="en-US"/>
        </a:p>
      </dgm:t>
    </dgm:pt>
    <dgm:pt modelId="{B5EA5422-36E7-4523-9D98-71CBAA1E89A0}">
      <dgm:prSet phldrT="[Text]"/>
      <dgm:spPr>
        <a:solidFill>
          <a:srgbClr val="447031"/>
        </a:solidFill>
      </dgm:spPr>
      <dgm:t>
        <a:bodyPr/>
        <a:lstStyle/>
        <a:p>
          <a:r>
            <a:rPr lang="en-US" dirty="0" smtClean="0"/>
            <a:t>Container</a:t>
          </a:r>
          <a:endParaRPr lang="en-US" dirty="0"/>
        </a:p>
      </dgm:t>
    </dgm:pt>
    <dgm:pt modelId="{22D9A5A6-39D1-47EA-9E7D-B3F2C2DC9524}" type="parTrans" cxnId="{AD2F4D8F-F8F9-424C-9CC7-8021D2756249}">
      <dgm:prSet/>
      <dgm:spPr/>
      <dgm:t>
        <a:bodyPr/>
        <a:lstStyle/>
        <a:p>
          <a:endParaRPr lang="en-US"/>
        </a:p>
      </dgm:t>
    </dgm:pt>
    <dgm:pt modelId="{8A50C74E-07AD-4E98-ACDB-CB24F194097C}" type="sibTrans" cxnId="{AD2F4D8F-F8F9-424C-9CC7-8021D2756249}">
      <dgm:prSet/>
      <dgm:spPr/>
      <dgm:t>
        <a:bodyPr/>
        <a:lstStyle/>
        <a:p>
          <a:endParaRPr lang="en-US"/>
        </a:p>
      </dgm:t>
    </dgm:pt>
    <dgm:pt modelId="{BFFBFAB4-E0CB-4F63-8F28-C036F7A9D9E3}">
      <dgm:prSet phldrT="[Text]"/>
      <dgm:spPr>
        <a:solidFill>
          <a:schemeClr val="tx2">
            <a:lumMod val="40000"/>
            <a:lumOff val="60000"/>
          </a:schemeClr>
        </a:solidFill>
      </dgm:spPr>
      <dgm:t>
        <a:bodyPr/>
        <a:lstStyle/>
        <a:p>
          <a:r>
            <a:rPr lang="en-US" dirty="0" smtClean="0"/>
            <a:t>Container Layer</a:t>
          </a:r>
          <a:endParaRPr lang="en-US" dirty="0"/>
        </a:p>
      </dgm:t>
    </dgm:pt>
    <dgm:pt modelId="{BBFE38D6-4800-4873-9A10-FA6040E114D7}" type="parTrans" cxnId="{42A9AE48-44B0-404F-8D3C-218530317400}">
      <dgm:prSet/>
      <dgm:spPr/>
      <dgm:t>
        <a:bodyPr/>
        <a:lstStyle/>
        <a:p>
          <a:endParaRPr lang="en-US"/>
        </a:p>
      </dgm:t>
    </dgm:pt>
    <dgm:pt modelId="{0982D0E0-5BEF-416F-88A6-3EC25DB5B322}" type="sibTrans" cxnId="{42A9AE48-44B0-404F-8D3C-218530317400}">
      <dgm:prSet/>
      <dgm:spPr/>
      <dgm:t>
        <a:bodyPr/>
        <a:lstStyle/>
        <a:p>
          <a:endParaRPr lang="en-US"/>
        </a:p>
      </dgm:t>
    </dgm:pt>
    <dgm:pt modelId="{843F8A7F-28DD-4CAF-96E2-B1F59E72864C}">
      <dgm:prSet phldrT="[Text]"/>
      <dgm:spPr/>
      <dgm:t>
        <a:bodyPr/>
        <a:lstStyle/>
        <a:p>
          <a:r>
            <a:rPr lang="en-US" dirty="0" smtClean="0"/>
            <a:t>“Operating System”</a:t>
          </a:r>
          <a:endParaRPr lang="en-US" dirty="0"/>
        </a:p>
      </dgm:t>
    </dgm:pt>
    <dgm:pt modelId="{3089A603-2C29-43B1-BCF5-E2476AC63253}" type="parTrans" cxnId="{841A90F5-74D7-4460-AAB4-B2AD463A2E46}">
      <dgm:prSet/>
      <dgm:spPr/>
      <dgm:t>
        <a:bodyPr/>
        <a:lstStyle/>
        <a:p>
          <a:endParaRPr lang="en-US"/>
        </a:p>
      </dgm:t>
    </dgm:pt>
    <dgm:pt modelId="{3139DF40-3CE7-462B-9A6B-F8D0DE194FD4}" type="sibTrans" cxnId="{841A90F5-74D7-4460-AAB4-B2AD463A2E46}">
      <dgm:prSet/>
      <dgm:spPr/>
      <dgm:t>
        <a:bodyPr/>
        <a:lstStyle/>
        <a:p>
          <a:endParaRPr lang="en-US"/>
        </a:p>
      </dgm:t>
    </dgm:pt>
    <dgm:pt modelId="{6D253F3D-D1E1-47C7-9EEA-6914AA7A7DCE}" type="pres">
      <dgm:prSet presAssocID="{81A4914C-38AB-4090-B63B-A25D92572B16}" presName="Name0" presStyleCnt="0">
        <dgm:presLayoutVars>
          <dgm:chMax val="7"/>
          <dgm:resizeHandles val="exact"/>
        </dgm:presLayoutVars>
      </dgm:prSet>
      <dgm:spPr/>
      <dgm:t>
        <a:bodyPr/>
        <a:lstStyle/>
        <a:p>
          <a:endParaRPr lang="en-US"/>
        </a:p>
      </dgm:t>
    </dgm:pt>
    <dgm:pt modelId="{867DD370-CD98-48B7-984E-02512F6D9C9F}" type="pres">
      <dgm:prSet presAssocID="{81A4914C-38AB-4090-B63B-A25D92572B16}" presName="comp1" presStyleCnt="0"/>
      <dgm:spPr/>
    </dgm:pt>
    <dgm:pt modelId="{B389C2CD-8C8B-4550-82CE-A209077175CA}" type="pres">
      <dgm:prSet presAssocID="{81A4914C-38AB-4090-B63B-A25D92572B16}" presName="circle1" presStyleLbl="node1" presStyleIdx="0" presStyleCnt="5"/>
      <dgm:spPr/>
      <dgm:t>
        <a:bodyPr/>
        <a:lstStyle/>
        <a:p>
          <a:endParaRPr lang="en-US"/>
        </a:p>
      </dgm:t>
    </dgm:pt>
    <dgm:pt modelId="{C8F2B6C8-B9B4-4655-B9D0-AD4D2C197BA2}" type="pres">
      <dgm:prSet presAssocID="{81A4914C-38AB-4090-B63B-A25D92572B16}" presName="c1text" presStyleLbl="node1" presStyleIdx="0" presStyleCnt="5">
        <dgm:presLayoutVars>
          <dgm:bulletEnabled val="1"/>
        </dgm:presLayoutVars>
      </dgm:prSet>
      <dgm:spPr/>
      <dgm:t>
        <a:bodyPr/>
        <a:lstStyle/>
        <a:p>
          <a:endParaRPr lang="en-US"/>
        </a:p>
      </dgm:t>
    </dgm:pt>
    <dgm:pt modelId="{F738D9A5-6231-4FE7-8C8D-17D202C78DA1}" type="pres">
      <dgm:prSet presAssocID="{81A4914C-38AB-4090-B63B-A25D92572B16}" presName="comp2" presStyleCnt="0"/>
      <dgm:spPr/>
    </dgm:pt>
    <dgm:pt modelId="{FAF2532F-C7C0-40D8-9A1A-66117A1814CA}" type="pres">
      <dgm:prSet presAssocID="{81A4914C-38AB-4090-B63B-A25D92572B16}" presName="circle2" presStyleLbl="node1" presStyleIdx="1" presStyleCnt="5"/>
      <dgm:spPr/>
      <dgm:t>
        <a:bodyPr/>
        <a:lstStyle/>
        <a:p>
          <a:endParaRPr lang="en-US"/>
        </a:p>
      </dgm:t>
    </dgm:pt>
    <dgm:pt modelId="{715FD51E-F0E2-49FC-BF4B-61CA660C190B}" type="pres">
      <dgm:prSet presAssocID="{81A4914C-38AB-4090-B63B-A25D92572B16}" presName="c2text" presStyleLbl="node1" presStyleIdx="1" presStyleCnt="5">
        <dgm:presLayoutVars>
          <dgm:bulletEnabled val="1"/>
        </dgm:presLayoutVars>
      </dgm:prSet>
      <dgm:spPr/>
      <dgm:t>
        <a:bodyPr/>
        <a:lstStyle/>
        <a:p>
          <a:endParaRPr lang="en-US"/>
        </a:p>
      </dgm:t>
    </dgm:pt>
    <dgm:pt modelId="{C90336B9-9B8A-4DA6-B546-CE81842D9937}" type="pres">
      <dgm:prSet presAssocID="{81A4914C-38AB-4090-B63B-A25D92572B16}" presName="comp3" presStyleCnt="0"/>
      <dgm:spPr/>
    </dgm:pt>
    <dgm:pt modelId="{EA10C539-62C3-4B0F-985E-C9A9683651A2}" type="pres">
      <dgm:prSet presAssocID="{81A4914C-38AB-4090-B63B-A25D92572B16}" presName="circle3" presStyleLbl="node1" presStyleIdx="2" presStyleCnt="5"/>
      <dgm:spPr/>
      <dgm:t>
        <a:bodyPr/>
        <a:lstStyle/>
        <a:p>
          <a:endParaRPr lang="en-US"/>
        </a:p>
      </dgm:t>
    </dgm:pt>
    <dgm:pt modelId="{B142B1F9-48EE-490C-A6F0-9D834526300F}" type="pres">
      <dgm:prSet presAssocID="{81A4914C-38AB-4090-B63B-A25D92572B16}" presName="c3text" presStyleLbl="node1" presStyleIdx="2" presStyleCnt="5">
        <dgm:presLayoutVars>
          <dgm:bulletEnabled val="1"/>
        </dgm:presLayoutVars>
      </dgm:prSet>
      <dgm:spPr/>
      <dgm:t>
        <a:bodyPr/>
        <a:lstStyle/>
        <a:p>
          <a:endParaRPr lang="en-US"/>
        </a:p>
      </dgm:t>
    </dgm:pt>
    <dgm:pt modelId="{822F5229-9A9E-41AA-9419-E00DAE5D75AB}" type="pres">
      <dgm:prSet presAssocID="{81A4914C-38AB-4090-B63B-A25D92572B16}" presName="comp4" presStyleCnt="0"/>
      <dgm:spPr/>
    </dgm:pt>
    <dgm:pt modelId="{E9AB1FA6-6172-41B2-8065-5AA4ACC7F793}" type="pres">
      <dgm:prSet presAssocID="{81A4914C-38AB-4090-B63B-A25D92572B16}" presName="circle4" presStyleLbl="node1" presStyleIdx="3" presStyleCnt="5"/>
      <dgm:spPr/>
      <dgm:t>
        <a:bodyPr/>
        <a:lstStyle/>
        <a:p>
          <a:endParaRPr lang="en-US"/>
        </a:p>
      </dgm:t>
    </dgm:pt>
    <dgm:pt modelId="{727DEB99-8A7E-4AE3-A65A-10C68615525D}" type="pres">
      <dgm:prSet presAssocID="{81A4914C-38AB-4090-B63B-A25D92572B16}" presName="c4text" presStyleLbl="node1" presStyleIdx="3" presStyleCnt="5">
        <dgm:presLayoutVars>
          <dgm:bulletEnabled val="1"/>
        </dgm:presLayoutVars>
      </dgm:prSet>
      <dgm:spPr/>
      <dgm:t>
        <a:bodyPr/>
        <a:lstStyle/>
        <a:p>
          <a:endParaRPr lang="en-US"/>
        </a:p>
      </dgm:t>
    </dgm:pt>
    <dgm:pt modelId="{04590B04-C98B-40BA-8B7D-238004BE7ED8}" type="pres">
      <dgm:prSet presAssocID="{81A4914C-38AB-4090-B63B-A25D92572B16}" presName="comp5" presStyleCnt="0"/>
      <dgm:spPr/>
    </dgm:pt>
    <dgm:pt modelId="{37B5C907-256F-427E-8311-3E96B7FD0D4C}" type="pres">
      <dgm:prSet presAssocID="{81A4914C-38AB-4090-B63B-A25D92572B16}" presName="circle5" presStyleLbl="node1" presStyleIdx="4" presStyleCnt="5"/>
      <dgm:spPr/>
      <dgm:t>
        <a:bodyPr/>
        <a:lstStyle/>
        <a:p>
          <a:endParaRPr lang="en-US"/>
        </a:p>
      </dgm:t>
    </dgm:pt>
    <dgm:pt modelId="{F5AFA84D-8D8F-4F67-8BD3-322F3AB7393D}" type="pres">
      <dgm:prSet presAssocID="{81A4914C-38AB-4090-B63B-A25D92572B16}" presName="c5text" presStyleLbl="node1" presStyleIdx="4" presStyleCnt="5">
        <dgm:presLayoutVars>
          <dgm:bulletEnabled val="1"/>
        </dgm:presLayoutVars>
      </dgm:prSet>
      <dgm:spPr/>
      <dgm:t>
        <a:bodyPr/>
        <a:lstStyle/>
        <a:p>
          <a:endParaRPr lang="en-US"/>
        </a:p>
      </dgm:t>
    </dgm:pt>
  </dgm:ptLst>
  <dgm:cxnLst>
    <dgm:cxn modelId="{0B745376-9E66-4CB7-9C89-7B20D36B4936}" type="presOf" srcId="{B5EA5422-36E7-4523-9D98-71CBAA1E89A0}" destId="{37B5C907-256F-427E-8311-3E96B7FD0D4C}" srcOrd="0" destOrd="0" presId="urn:microsoft.com/office/officeart/2005/8/layout/venn2"/>
    <dgm:cxn modelId="{02082DA6-B608-4D65-9429-98E28429FDA5}" type="presOf" srcId="{DB15688E-F651-4724-8208-3F8F94CF4B90}" destId="{727DEB99-8A7E-4AE3-A65A-10C68615525D}" srcOrd="1" destOrd="0" presId="urn:microsoft.com/office/officeart/2005/8/layout/venn2"/>
    <dgm:cxn modelId="{1D2FB325-1FC5-48B2-A4E3-ADB44BA96960}" type="presOf" srcId="{DB15688E-F651-4724-8208-3F8F94CF4B90}" destId="{E9AB1FA6-6172-41B2-8065-5AA4ACC7F793}" srcOrd="0" destOrd="0" presId="urn:microsoft.com/office/officeart/2005/8/layout/venn2"/>
    <dgm:cxn modelId="{841A90F5-74D7-4460-AAB4-B2AD463A2E46}" srcId="{81A4914C-38AB-4090-B63B-A25D92572B16}" destId="{843F8A7F-28DD-4CAF-96E2-B1F59E72864C}" srcOrd="2" destOrd="0" parTransId="{3089A603-2C29-43B1-BCF5-E2476AC63253}" sibTransId="{3139DF40-3CE7-462B-9A6B-F8D0DE194FD4}"/>
    <dgm:cxn modelId="{42A9AE48-44B0-404F-8D3C-218530317400}" srcId="{81A4914C-38AB-4090-B63B-A25D92572B16}" destId="{BFFBFAB4-E0CB-4F63-8F28-C036F7A9D9E3}" srcOrd="1" destOrd="0" parTransId="{BBFE38D6-4800-4873-9A10-FA6040E114D7}" sibTransId="{0982D0E0-5BEF-416F-88A6-3EC25DB5B322}"/>
    <dgm:cxn modelId="{0EC04B08-7398-4003-A2C7-685EF1963720}" type="presOf" srcId="{E92E491F-A874-4072-B7EC-82A130ACB3AF}" destId="{B389C2CD-8C8B-4550-82CE-A209077175CA}" srcOrd="0" destOrd="0" presId="urn:microsoft.com/office/officeart/2005/8/layout/venn2"/>
    <dgm:cxn modelId="{09B91494-212F-4AE7-BF7F-469986AE038B}" type="presOf" srcId="{BFFBFAB4-E0CB-4F63-8F28-C036F7A9D9E3}" destId="{715FD51E-F0E2-49FC-BF4B-61CA660C190B}" srcOrd="1" destOrd="0" presId="urn:microsoft.com/office/officeart/2005/8/layout/venn2"/>
    <dgm:cxn modelId="{5CA85F3E-FB4B-441F-8A8F-F50BCDAF62EF}" srcId="{81A4914C-38AB-4090-B63B-A25D92572B16}" destId="{E92E491F-A874-4072-B7EC-82A130ACB3AF}" srcOrd="0" destOrd="0" parTransId="{03DE887B-E555-4FC5-856F-4C7E19E7E5FA}" sibTransId="{56125D2E-F170-4DBA-91DB-580B013C9EC3}"/>
    <dgm:cxn modelId="{44CC1446-A972-4869-A18A-17137062E311}" type="presOf" srcId="{E92E491F-A874-4072-B7EC-82A130ACB3AF}" destId="{C8F2B6C8-B9B4-4655-B9D0-AD4D2C197BA2}" srcOrd="1" destOrd="0" presId="urn:microsoft.com/office/officeart/2005/8/layout/venn2"/>
    <dgm:cxn modelId="{A4CF2D1C-A948-414C-8AF7-9E4DAE0CB6ED}" type="presOf" srcId="{BFFBFAB4-E0CB-4F63-8F28-C036F7A9D9E3}" destId="{FAF2532F-C7C0-40D8-9A1A-66117A1814CA}" srcOrd="0" destOrd="0" presId="urn:microsoft.com/office/officeart/2005/8/layout/venn2"/>
    <dgm:cxn modelId="{F0A881CD-458F-4EE0-9D3C-509A8948A574}" srcId="{81A4914C-38AB-4090-B63B-A25D92572B16}" destId="{DB15688E-F651-4724-8208-3F8F94CF4B90}" srcOrd="3" destOrd="0" parTransId="{02DF90C2-1DC8-452A-A055-425D3B14623D}" sibTransId="{6622C6B5-CA52-4CEF-8698-2AD02D388C04}"/>
    <dgm:cxn modelId="{B7240F0D-F472-472D-9FE1-B0DEA3BC9F1A}" type="presOf" srcId="{843F8A7F-28DD-4CAF-96E2-B1F59E72864C}" destId="{B142B1F9-48EE-490C-A6F0-9D834526300F}" srcOrd="1" destOrd="0" presId="urn:microsoft.com/office/officeart/2005/8/layout/venn2"/>
    <dgm:cxn modelId="{9D3231A7-44BA-49A7-BC65-D1B6B7E8C0E2}" type="presOf" srcId="{843F8A7F-28DD-4CAF-96E2-B1F59E72864C}" destId="{EA10C539-62C3-4B0F-985E-C9A9683651A2}" srcOrd="0" destOrd="0" presId="urn:microsoft.com/office/officeart/2005/8/layout/venn2"/>
    <dgm:cxn modelId="{AD2F4D8F-F8F9-424C-9CC7-8021D2756249}" srcId="{81A4914C-38AB-4090-B63B-A25D92572B16}" destId="{B5EA5422-36E7-4523-9D98-71CBAA1E89A0}" srcOrd="4" destOrd="0" parTransId="{22D9A5A6-39D1-47EA-9E7D-B3F2C2DC9524}" sibTransId="{8A50C74E-07AD-4E98-ACDB-CB24F194097C}"/>
    <dgm:cxn modelId="{A05D036B-FCEE-4408-BDD7-420F37198371}" type="presOf" srcId="{B5EA5422-36E7-4523-9D98-71CBAA1E89A0}" destId="{F5AFA84D-8D8F-4F67-8BD3-322F3AB7393D}" srcOrd="1" destOrd="0" presId="urn:microsoft.com/office/officeart/2005/8/layout/venn2"/>
    <dgm:cxn modelId="{222CD6C6-ACE4-41A0-8B36-9581C7B508A5}" type="presOf" srcId="{81A4914C-38AB-4090-B63B-A25D92572B16}" destId="{6D253F3D-D1E1-47C7-9EEA-6914AA7A7DCE}" srcOrd="0" destOrd="0" presId="urn:microsoft.com/office/officeart/2005/8/layout/venn2"/>
    <dgm:cxn modelId="{741675D5-F5A6-4858-977D-C285CBFD3BA3}" type="presParOf" srcId="{6D253F3D-D1E1-47C7-9EEA-6914AA7A7DCE}" destId="{867DD370-CD98-48B7-984E-02512F6D9C9F}" srcOrd="0" destOrd="0" presId="urn:microsoft.com/office/officeart/2005/8/layout/venn2"/>
    <dgm:cxn modelId="{5815595E-C822-4940-9B55-30E256627867}" type="presParOf" srcId="{867DD370-CD98-48B7-984E-02512F6D9C9F}" destId="{B389C2CD-8C8B-4550-82CE-A209077175CA}" srcOrd="0" destOrd="0" presId="urn:microsoft.com/office/officeart/2005/8/layout/venn2"/>
    <dgm:cxn modelId="{AD1BAA54-1A96-40AA-97C9-98F73D501AFC}" type="presParOf" srcId="{867DD370-CD98-48B7-984E-02512F6D9C9F}" destId="{C8F2B6C8-B9B4-4655-B9D0-AD4D2C197BA2}" srcOrd="1" destOrd="0" presId="urn:microsoft.com/office/officeart/2005/8/layout/venn2"/>
    <dgm:cxn modelId="{5837F5FE-51D4-4566-86E5-25506AD6DDB8}" type="presParOf" srcId="{6D253F3D-D1E1-47C7-9EEA-6914AA7A7DCE}" destId="{F738D9A5-6231-4FE7-8C8D-17D202C78DA1}" srcOrd="1" destOrd="0" presId="urn:microsoft.com/office/officeart/2005/8/layout/venn2"/>
    <dgm:cxn modelId="{8E99E1FD-98A3-4A23-94CB-12E1CBCE39FD}" type="presParOf" srcId="{F738D9A5-6231-4FE7-8C8D-17D202C78DA1}" destId="{FAF2532F-C7C0-40D8-9A1A-66117A1814CA}" srcOrd="0" destOrd="0" presId="urn:microsoft.com/office/officeart/2005/8/layout/venn2"/>
    <dgm:cxn modelId="{606589A7-EF88-46FF-91C1-594FBFE9CC89}" type="presParOf" srcId="{F738D9A5-6231-4FE7-8C8D-17D202C78DA1}" destId="{715FD51E-F0E2-49FC-BF4B-61CA660C190B}" srcOrd="1" destOrd="0" presId="urn:microsoft.com/office/officeart/2005/8/layout/venn2"/>
    <dgm:cxn modelId="{9A7DBA9F-D393-40C6-A73B-37A6FF4D581F}" type="presParOf" srcId="{6D253F3D-D1E1-47C7-9EEA-6914AA7A7DCE}" destId="{C90336B9-9B8A-4DA6-B546-CE81842D9937}" srcOrd="2" destOrd="0" presId="urn:microsoft.com/office/officeart/2005/8/layout/venn2"/>
    <dgm:cxn modelId="{EE4359A7-A991-4851-9680-AAF5E43DFB49}" type="presParOf" srcId="{C90336B9-9B8A-4DA6-B546-CE81842D9937}" destId="{EA10C539-62C3-4B0F-985E-C9A9683651A2}" srcOrd="0" destOrd="0" presId="urn:microsoft.com/office/officeart/2005/8/layout/venn2"/>
    <dgm:cxn modelId="{31D55C55-6515-48BE-B79B-F42BF78E96D3}" type="presParOf" srcId="{C90336B9-9B8A-4DA6-B546-CE81842D9937}" destId="{B142B1F9-48EE-490C-A6F0-9D834526300F}" srcOrd="1" destOrd="0" presId="urn:microsoft.com/office/officeart/2005/8/layout/venn2"/>
    <dgm:cxn modelId="{0B6333D8-AC24-4DDE-B85F-5C3291A0969A}" type="presParOf" srcId="{6D253F3D-D1E1-47C7-9EEA-6914AA7A7DCE}" destId="{822F5229-9A9E-41AA-9419-E00DAE5D75AB}" srcOrd="3" destOrd="0" presId="urn:microsoft.com/office/officeart/2005/8/layout/venn2"/>
    <dgm:cxn modelId="{5EA73118-12D5-4C74-963F-25435BEACED1}" type="presParOf" srcId="{822F5229-9A9E-41AA-9419-E00DAE5D75AB}" destId="{E9AB1FA6-6172-41B2-8065-5AA4ACC7F793}" srcOrd="0" destOrd="0" presId="urn:microsoft.com/office/officeart/2005/8/layout/venn2"/>
    <dgm:cxn modelId="{9A277E11-30B2-41AE-A4C8-D0BA346185CB}" type="presParOf" srcId="{822F5229-9A9E-41AA-9419-E00DAE5D75AB}" destId="{727DEB99-8A7E-4AE3-A65A-10C68615525D}" srcOrd="1" destOrd="0" presId="urn:microsoft.com/office/officeart/2005/8/layout/venn2"/>
    <dgm:cxn modelId="{D5CB6786-EDB5-44C1-BDF1-4CA1E9C881E5}" type="presParOf" srcId="{6D253F3D-D1E1-47C7-9EEA-6914AA7A7DCE}" destId="{04590B04-C98B-40BA-8B7D-238004BE7ED8}" srcOrd="4" destOrd="0" presId="urn:microsoft.com/office/officeart/2005/8/layout/venn2"/>
    <dgm:cxn modelId="{4819EE59-2C98-4AA8-BE34-FD770ACAA785}" type="presParOf" srcId="{04590B04-C98B-40BA-8B7D-238004BE7ED8}" destId="{37B5C907-256F-427E-8311-3E96B7FD0D4C}" srcOrd="0" destOrd="0" presId="urn:microsoft.com/office/officeart/2005/8/layout/venn2"/>
    <dgm:cxn modelId="{5C0693F0-BC96-4A67-9A04-7CEF90055A6A}" type="presParOf" srcId="{04590B04-C98B-40BA-8B7D-238004BE7ED8}" destId="{F5AFA84D-8D8F-4F67-8BD3-322F3AB7393D}"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076AC3-1B73-4BD0-B883-4F675690B69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357D7671-3100-4F23-92D6-37DADB075CA8}">
      <dgm:prSet phldrT="[Text]"/>
      <dgm:spPr/>
      <dgm:t>
        <a:bodyPr/>
        <a:lstStyle/>
        <a:p>
          <a:r>
            <a:rPr lang="en-US" smtClean="0"/>
            <a:t>Develop Rapidly</a:t>
          </a:r>
          <a:endParaRPr lang="en-US" dirty="0"/>
        </a:p>
      </dgm:t>
    </dgm:pt>
    <dgm:pt modelId="{D6989E69-0AF1-4768-96C9-AB8D562FD82E}" type="parTrans" cxnId="{8BFB37F2-4C5B-45C3-A166-BA2844ED1F3E}">
      <dgm:prSet/>
      <dgm:spPr/>
      <dgm:t>
        <a:bodyPr/>
        <a:lstStyle/>
        <a:p>
          <a:endParaRPr lang="en-US"/>
        </a:p>
      </dgm:t>
    </dgm:pt>
    <dgm:pt modelId="{2C05578B-A1A5-442B-A77C-CCF95D133B09}" type="sibTrans" cxnId="{8BFB37F2-4C5B-45C3-A166-BA2844ED1F3E}">
      <dgm:prSet/>
      <dgm:spPr/>
      <dgm:t>
        <a:bodyPr/>
        <a:lstStyle/>
        <a:p>
          <a:endParaRPr lang="en-US"/>
        </a:p>
      </dgm:t>
    </dgm:pt>
    <dgm:pt modelId="{F313A13D-367A-44B8-B2C7-3CBA9855289C}">
      <dgm:prSet phldrT="[Text]"/>
      <dgm:spPr/>
      <dgm:t>
        <a:bodyPr/>
        <a:lstStyle/>
        <a:p>
          <a:r>
            <a:rPr lang="en-US" dirty="0" smtClean="0"/>
            <a:t>System Center</a:t>
          </a:r>
          <a:endParaRPr lang="en-US" dirty="0"/>
        </a:p>
      </dgm:t>
    </dgm:pt>
    <dgm:pt modelId="{BA211622-C860-48DA-B92F-213EA5370F3C}">
      <dgm:prSet phldrT="[Text]"/>
      <dgm:spPr/>
      <dgm:t>
        <a:bodyPr/>
        <a:lstStyle/>
        <a:p>
          <a:r>
            <a:rPr lang="en-US" dirty="0" smtClean="0"/>
            <a:t>Azure Diagnostics</a:t>
          </a:r>
          <a:endParaRPr lang="en-US" dirty="0"/>
        </a:p>
      </dgm:t>
    </dgm:pt>
    <dgm:pt modelId="{D3E6A6C9-4493-474E-8278-1AD250EAE797}">
      <dgm:prSet phldrT="[Text]"/>
      <dgm:spPr/>
      <dgm:t>
        <a:bodyPr/>
        <a:lstStyle/>
        <a:p>
          <a:r>
            <a:rPr lang="en-US" dirty="0" smtClean="0"/>
            <a:t>Gather Metrics</a:t>
          </a:r>
          <a:endParaRPr lang="en-US" dirty="0"/>
        </a:p>
      </dgm:t>
    </dgm:pt>
    <dgm:pt modelId="{41D07610-8FD6-46B6-97A0-F3E40F1098CE}" type="sibTrans" cxnId="{53A335E3-B090-441D-A3DE-B89F6425D949}">
      <dgm:prSet/>
      <dgm:spPr/>
      <dgm:t>
        <a:bodyPr/>
        <a:lstStyle/>
        <a:p>
          <a:endParaRPr lang="en-US"/>
        </a:p>
      </dgm:t>
    </dgm:pt>
    <dgm:pt modelId="{EC249AD6-48C7-4282-B4C3-AC12A47535E1}" type="parTrans" cxnId="{53A335E3-B090-441D-A3DE-B89F6425D949}">
      <dgm:prSet/>
      <dgm:spPr/>
      <dgm:t>
        <a:bodyPr/>
        <a:lstStyle/>
        <a:p>
          <a:endParaRPr lang="en-US"/>
        </a:p>
      </dgm:t>
    </dgm:pt>
    <dgm:pt modelId="{D8E1C725-66E9-4518-B443-95346B38A890}" type="sibTrans" cxnId="{615BC279-C316-4300-8352-FAE6D8063CF6}">
      <dgm:prSet/>
      <dgm:spPr/>
      <dgm:t>
        <a:bodyPr/>
        <a:lstStyle/>
        <a:p>
          <a:endParaRPr lang="en-US"/>
        </a:p>
      </dgm:t>
    </dgm:pt>
    <dgm:pt modelId="{24440BCB-F148-4F29-885C-3664688533D2}" type="parTrans" cxnId="{615BC279-C316-4300-8352-FAE6D8063CF6}">
      <dgm:prSet/>
      <dgm:spPr/>
      <dgm:t>
        <a:bodyPr/>
        <a:lstStyle/>
        <a:p>
          <a:endParaRPr lang="en-US"/>
        </a:p>
      </dgm:t>
    </dgm:pt>
    <dgm:pt modelId="{145F8B68-E918-44E6-AF80-5E6732A94A07}" type="sibTrans" cxnId="{8AE52D8E-6745-4209-ADA1-E981092BCC14}">
      <dgm:prSet/>
      <dgm:spPr/>
      <dgm:t>
        <a:bodyPr/>
        <a:lstStyle/>
        <a:p>
          <a:endParaRPr lang="en-US"/>
        </a:p>
      </dgm:t>
    </dgm:pt>
    <dgm:pt modelId="{D04A7D09-6046-421B-812C-100429459DBD}" type="parTrans" cxnId="{8AE52D8E-6745-4209-ADA1-E981092BCC14}">
      <dgm:prSet/>
      <dgm:spPr/>
      <dgm:t>
        <a:bodyPr/>
        <a:lstStyle/>
        <a:p>
          <a:endParaRPr lang="en-US"/>
        </a:p>
      </dgm:t>
    </dgm:pt>
    <dgm:pt modelId="{217EE570-B4ED-4C60-982E-2E4A42DEEA86}">
      <dgm:prSet phldrT="[Text]"/>
      <dgm:spPr/>
      <dgm:t>
        <a:bodyPr/>
        <a:lstStyle/>
        <a:p>
          <a:r>
            <a:rPr lang="en-US" dirty="0" smtClean="0"/>
            <a:t>Trello</a:t>
          </a:r>
          <a:endParaRPr lang="en-US" dirty="0"/>
        </a:p>
      </dgm:t>
    </dgm:pt>
    <dgm:pt modelId="{472C58F2-7AE2-4DFE-B1D7-0AA05D3623B6}">
      <dgm:prSet phldrT="[Text]"/>
      <dgm:spPr/>
      <dgm:t>
        <a:bodyPr/>
        <a:lstStyle/>
        <a:p>
          <a:r>
            <a:rPr lang="en-US" dirty="0" smtClean="0"/>
            <a:t>GitHub</a:t>
          </a:r>
          <a:endParaRPr lang="en-US" dirty="0"/>
        </a:p>
      </dgm:t>
    </dgm:pt>
    <dgm:pt modelId="{615B66C4-0BAA-4C8D-A4DE-BE1526004948}">
      <dgm:prSet phldrT="[Text]"/>
      <dgm:spPr/>
      <dgm:t>
        <a:bodyPr/>
        <a:lstStyle/>
        <a:p>
          <a:r>
            <a:rPr lang="en-US" dirty="0" smtClean="0"/>
            <a:t>Yammer</a:t>
          </a:r>
          <a:endParaRPr lang="en-US" dirty="0"/>
        </a:p>
      </dgm:t>
    </dgm:pt>
    <dgm:pt modelId="{623F86C8-689A-480B-A12B-D8F50942B9AA}">
      <dgm:prSet phldrT="[Text]"/>
      <dgm:spPr/>
      <dgm:t>
        <a:bodyPr/>
        <a:lstStyle/>
        <a:p>
          <a:r>
            <a:rPr lang="en-US" dirty="0" smtClean="0"/>
            <a:t>Slack</a:t>
          </a:r>
          <a:endParaRPr lang="en-US" dirty="0"/>
        </a:p>
      </dgm:t>
    </dgm:pt>
    <dgm:pt modelId="{C0FA5CCD-872F-4495-B766-6DF3C9B8D950}">
      <dgm:prSet phldrT="[Text]"/>
      <dgm:spPr/>
      <dgm:t>
        <a:bodyPr/>
        <a:lstStyle/>
        <a:p>
          <a:r>
            <a:rPr lang="en-US" dirty="0" smtClean="0"/>
            <a:t>Tear Down Walls</a:t>
          </a:r>
          <a:endParaRPr lang="en-US" dirty="0"/>
        </a:p>
      </dgm:t>
    </dgm:pt>
    <dgm:pt modelId="{A5CA7129-D062-44F1-B11B-12F47A2F90C3}" type="sibTrans" cxnId="{BDFD5E56-F3D9-419B-B325-B617902CA34E}">
      <dgm:prSet/>
      <dgm:spPr/>
      <dgm:t>
        <a:bodyPr/>
        <a:lstStyle/>
        <a:p>
          <a:endParaRPr lang="en-US"/>
        </a:p>
      </dgm:t>
    </dgm:pt>
    <dgm:pt modelId="{004C1EC1-1CE9-49EF-9C88-7128C23FC97B}" type="parTrans" cxnId="{BDFD5E56-F3D9-419B-B325-B617902CA34E}">
      <dgm:prSet/>
      <dgm:spPr/>
      <dgm:t>
        <a:bodyPr/>
        <a:lstStyle/>
        <a:p>
          <a:endParaRPr lang="en-US"/>
        </a:p>
      </dgm:t>
    </dgm:pt>
    <dgm:pt modelId="{7ED17EBB-6122-417E-A84F-1E3F6FD55739}" type="sibTrans" cxnId="{1EDD6BD0-B9A5-429B-855F-E82186A982AD}">
      <dgm:prSet/>
      <dgm:spPr/>
      <dgm:t>
        <a:bodyPr/>
        <a:lstStyle/>
        <a:p>
          <a:endParaRPr lang="en-US"/>
        </a:p>
      </dgm:t>
    </dgm:pt>
    <dgm:pt modelId="{75D10B97-D09C-4B63-9404-584E6D0172C9}" type="parTrans" cxnId="{1EDD6BD0-B9A5-429B-855F-E82186A982AD}">
      <dgm:prSet/>
      <dgm:spPr/>
      <dgm:t>
        <a:bodyPr/>
        <a:lstStyle/>
        <a:p>
          <a:endParaRPr lang="en-US"/>
        </a:p>
      </dgm:t>
    </dgm:pt>
    <dgm:pt modelId="{D67D30FC-CD0D-4926-A0B2-6B6D6E31DD39}" type="sibTrans" cxnId="{C11FF4A0-475F-4259-9E7F-1F9F73207865}">
      <dgm:prSet/>
      <dgm:spPr/>
      <dgm:t>
        <a:bodyPr/>
        <a:lstStyle/>
        <a:p>
          <a:endParaRPr lang="en-US"/>
        </a:p>
      </dgm:t>
    </dgm:pt>
    <dgm:pt modelId="{B18D8A9C-01FF-4B98-9ACC-7D1A8C1B129F}" type="parTrans" cxnId="{C11FF4A0-475F-4259-9E7F-1F9F73207865}">
      <dgm:prSet/>
      <dgm:spPr/>
      <dgm:t>
        <a:bodyPr/>
        <a:lstStyle/>
        <a:p>
          <a:endParaRPr lang="en-US"/>
        </a:p>
      </dgm:t>
    </dgm:pt>
    <dgm:pt modelId="{DD454FBD-F30F-4B14-9C93-930DC7EAFA99}" type="sibTrans" cxnId="{C89D487A-0693-4090-87F7-38920E7D557C}">
      <dgm:prSet/>
      <dgm:spPr/>
      <dgm:t>
        <a:bodyPr/>
        <a:lstStyle/>
        <a:p>
          <a:endParaRPr lang="en-US"/>
        </a:p>
      </dgm:t>
    </dgm:pt>
    <dgm:pt modelId="{C7E4568C-952C-4777-BECA-B2FCDEAA3D8C}" type="parTrans" cxnId="{C89D487A-0693-4090-87F7-38920E7D557C}">
      <dgm:prSet/>
      <dgm:spPr/>
      <dgm:t>
        <a:bodyPr/>
        <a:lstStyle/>
        <a:p>
          <a:endParaRPr lang="en-US"/>
        </a:p>
      </dgm:t>
    </dgm:pt>
    <dgm:pt modelId="{EA5CE7CD-7DB4-415D-BCEE-D1DFF6E86E3B}" type="sibTrans" cxnId="{0F4198B7-A0C3-4BD4-BFE7-1CFDD41EDB90}">
      <dgm:prSet/>
      <dgm:spPr/>
      <dgm:t>
        <a:bodyPr/>
        <a:lstStyle/>
        <a:p>
          <a:endParaRPr lang="en-US"/>
        </a:p>
      </dgm:t>
    </dgm:pt>
    <dgm:pt modelId="{EC825FAC-16A2-4C91-BAB0-E291C2A96689}" type="parTrans" cxnId="{0F4198B7-A0C3-4BD4-BFE7-1CFDD41EDB90}">
      <dgm:prSet/>
      <dgm:spPr/>
      <dgm:t>
        <a:bodyPr/>
        <a:lstStyle/>
        <a:p>
          <a:endParaRPr lang="en-US"/>
        </a:p>
      </dgm:t>
    </dgm:pt>
    <dgm:pt modelId="{45E62F92-5624-48F5-BC57-ED9AD50B3ED4}">
      <dgm:prSet phldrT="[Text]"/>
      <dgm:spPr/>
      <dgm:t>
        <a:bodyPr/>
        <a:lstStyle/>
        <a:p>
          <a:r>
            <a:rPr lang="en-US" dirty="0" smtClean="0"/>
            <a:t>Release Management</a:t>
          </a:r>
          <a:endParaRPr lang="en-US" dirty="0"/>
        </a:p>
      </dgm:t>
    </dgm:pt>
    <dgm:pt modelId="{0919AEA1-6EF2-48E7-A3B7-4F8270155F3C}">
      <dgm:prSet phldrT="[Text]"/>
      <dgm:spPr/>
      <dgm:t>
        <a:bodyPr/>
        <a:lstStyle/>
        <a:p>
          <a:r>
            <a:rPr lang="en-US" dirty="0" smtClean="0"/>
            <a:t>TFS</a:t>
          </a:r>
          <a:endParaRPr lang="en-US" dirty="0"/>
        </a:p>
      </dgm:t>
    </dgm:pt>
    <dgm:pt modelId="{6C41B75B-7CC4-4E21-8DC4-90A887CEDE6B}">
      <dgm:prSet phldrT="[Text]"/>
      <dgm:spPr/>
      <dgm:t>
        <a:bodyPr/>
        <a:lstStyle/>
        <a:p>
          <a:r>
            <a:rPr lang="en-US" dirty="0" smtClean="0"/>
            <a:t>Deploy Confidently</a:t>
          </a:r>
          <a:endParaRPr lang="en-US" dirty="0"/>
        </a:p>
      </dgm:t>
    </dgm:pt>
    <dgm:pt modelId="{AA4CB041-2352-4CA4-9E09-DE5C93E445E9}" type="sibTrans" cxnId="{F6FDC528-1C85-4BDA-80F4-FB1403F5C128}">
      <dgm:prSet/>
      <dgm:spPr/>
      <dgm:t>
        <a:bodyPr/>
        <a:lstStyle/>
        <a:p>
          <a:endParaRPr lang="en-US"/>
        </a:p>
      </dgm:t>
    </dgm:pt>
    <dgm:pt modelId="{233BD752-BF00-4AE8-AA4E-1BF3D79536A4}" type="parTrans" cxnId="{F6FDC528-1C85-4BDA-80F4-FB1403F5C128}">
      <dgm:prSet/>
      <dgm:spPr/>
      <dgm:t>
        <a:bodyPr/>
        <a:lstStyle/>
        <a:p>
          <a:endParaRPr lang="en-US"/>
        </a:p>
      </dgm:t>
    </dgm:pt>
    <dgm:pt modelId="{8F10A2DB-3C41-417B-B843-E0375F04BA2E}" type="sibTrans" cxnId="{18CD2DB7-1B08-4649-A66A-663FFE0F2417}">
      <dgm:prSet/>
      <dgm:spPr/>
      <dgm:t>
        <a:bodyPr/>
        <a:lstStyle/>
        <a:p>
          <a:endParaRPr lang="en-US"/>
        </a:p>
      </dgm:t>
    </dgm:pt>
    <dgm:pt modelId="{D1BA3CCF-8F4B-4EC3-BD8B-527E9BA8CE86}" type="parTrans" cxnId="{18CD2DB7-1B08-4649-A66A-663FFE0F2417}">
      <dgm:prSet/>
      <dgm:spPr/>
      <dgm:t>
        <a:bodyPr/>
        <a:lstStyle/>
        <a:p>
          <a:endParaRPr lang="en-US"/>
        </a:p>
      </dgm:t>
    </dgm:pt>
    <dgm:pt modelId="{CA9A096E-3288-4398-BA31-DB0A7D57D66C}" type="sibTrans" cxnId="{12F15D3F-3F2E-4E6A-94D6-CBA7A23606EE}">
      <dgm:prSet/>
      <dgm:spPr/>
      <dgm:t>
        <a:bodyPr/>
        <a:lstStyle/>
        <a:p>
          <a:endParaRPr lang="en-US"/>
        </a:p>
      </dgm:t>
    </dgm:pt>
    <dgm:pt modelId="{34E511DC-BC24-431E-8AE5-747DA3474980}" type="parTrans" cxnId="{12F15D3F-3F2E-4E6A-94D6-CBA7A23606EE}">
      <dgm:prSet/>
      <dgm:spPr/>
      <dgm:t>
        <a:bodyPr/>
        <a:lstStyle/>
        <a:p>
          <a:endParaRPr lang="en-US"/>
        </a:p>
      </dgm:t>
    </dgm:pt>
    <dgm:pt modelId="{6BBF26DF-D6EB-4C9E-A84A-A76E321AC810}">
      <dgm:prSet phldrT="[Text]"/>
      <dgm:spPr/>
      <dgm:t>
        <a:bodyPr/>
        <a:lstStyle/>
        <a:p>
          <a:r>
            <a:rPr lang="en-US" dirty="0" smtClean="0"/>
            <a:t>Desired State Configuration</a:t>
          </a:r>
          <a:endParaRPr lang="en-US" dirty="0"/>
        </a:p>
      </dgm:t>
    </dgm:pt>
    <dgm:pt modelId="{ABEDCCAF-C5D2-43AA-A591-41507B4A89C4}" type="sibTrans" cxnId="{191C9169-7C44-455A-AE25-8BF67C43872D}">
      <dgm:prSet/>
      <dgm:spPr/>
      <dgm:t>
        <a:bodyPr/>
        <a:lstStyle/>
        <a:p>
          <a:endParaRPr lang="en-US"/>
        </a:p>
      </dgm:t>
    </dgm:pt>
    <dgm:pt modelId="{303720F3-51E4-4DE5-844F-B1FBA1625038}" type="parTrans" cxnId="{191C9169-7C44-455A-AE25-8BF67C43872D}">
      <dgm:prSet/>
      <dgm:spPr/>
      <dgm:t>
        <a:bodyPr/>
        <a:lstStyle/>
        <a:p>
          <a:endParaRPr lang="en-US"/>
        </a:p>
      </dgm:t>
    </dgm:pt>
    <dgm:pt modelId="{580E0F17-68A4-417F-A90C-15D70CAC0FD4}">
      <dgm:prSet phldrT="[Text]"/>
      <dgm:spPr/>
      <dgm:t>
        <a:bodyPr/>
        <a:lstStyle/>
        <a:p>
          <a:r>
            <a:rPr lang="en-US" dirty="0" smtClean="0"/>
            <a:t>PowerShell</a:t>
          </a:r>
          <a:endParaRPr lang="en-US" dirty="0"/>
        </a:p>
      </dgm:t>
    </dgm:pt>
    <dgm:pt modelId="{638AB580-CDF3-42C7-BD23-4E8F3BF60CD6}" type="sibTrans" cxnId="{98D1D230-516A-4E79-B073-7DE7D37C3897}">
      <dgm:prSet/>
      <dgm:spPr/>
      <dgm:t>
        <a:bodyPr/>
        <a:lstStyle/>
        <a:p>
          <a:endParaRPr lang="en-US"/>
        </a:p>
      </dgm:t>
    </dgm:pt>
    <dgm:pt modelId="{83D7453D-3A0B-4EC4-9F44-C0DDE3760C33}" type="parTrans" cxnId="{98D1D230-516A-4E79-B073-7DE7D37C3897}">
      <dgm:prSet/>
      <dgm:spPr/>
      <dgm:t>
        <a:bodyPr/>
        <a:lstStyle/>
        <a:p>
          <a:endParaRPr lang="en-US"/>
        </a:p>
      </dgm:t>
    </dgm:pt>
    <dgm:pt modelId="{0DFE1D40-F78F-4049-BB56-9785AB05009B}">
      <dgm:prSet phldrT="[Text]"/>
      <dgm:spPr/>
      <dgm:t>
        <a:bodyPr/>
        <a:lstStyle/>
        <a:p>
          <a:r>
            <a:rPr lang="en-US" dirty="0" err="1" smtClean="0"/>
            <a:t>NuGet</a:t>
          </a:r>
          <a:endParaRPr lang="en-US" dirty="0"/>
        </a:p>
      </dgm:t>
    </dgm:pt>
    <dgm:pt modelId="{DB54080B-132D-4B40-AC7C-673BDC348443}" type="sibTrans" cxnId="{9B18AFE9-459C-4780-92BA-E22F29F17144}">
      <dgm:prSet/>
      <dgm:spPr/>
      <dgm:t>
        <a:bodyPr/>
        <a:lstStyle/>
        <a:p>
          <a:endParaRPr lang="en-US"/>
        </a:p>
      </dgm:t>
    </dgm:pt>
    <dgm:pt modelId="{109D4C3C-CA73-4573-A7F2-6E76BE6956E3}" type="parTrans" cxnId="{9B18AFE9-459C-4780-92BA-E22F29F17144}">
      <dgm:prSet/>
      <dgm:spPr/>
      <dgm:t>
        <a:bodyPr/>
        <a:lstStyle/>
        <a:p>
          <a:endParaRPr lang="en-US"/>
        </a:p>
      </dgm:t>
    </dgm:pt>
    <dgm:pt modelId="{63070AC2-0312-43FB-AE49-1C2814547B28}" type="pres">
      <dgm:prSet presAssocID="{D2076AC3-1B73-4BD0-B883-4F675690B694}" presName="theList" presStyleCnt="0">
        <dgm:presLayoutVars>
          <dgm:dir/>
          <dgm:animLvl val="lvl"/>
          <dgm:resizeHandles val="exact"/>
        </dgm:presLayoutVars>
      </dgm:prSet>
      <dgm:spPr/>
      <dgm:t>
        <a:bodyPr/>
        <a:lstStyle/>
        <a:p>
          <a:endParaRPr lang="en-US"/>
        </a:p>
      </dgm:t>
    </dgm:pt>
    <dgm:pt modelId="{6E9CE755-1E09-47C6-B1F1-5C0CE3CFC9B3}" type="pres">
      <dgm:prSet presAssocID="{357D7671-3100-4F23-92D6-37DADB075CA8}" presName="compNode" presStyleCnt="0"/>
      <dgm:spPr/>
    </dgm:pt>
    <dgm:pt modelId="{42686FD4-93BB-4835-8F15-82E195F8C60E}" type="pres">
      <dgm:prSet presAssocID="{357D7671-3100-4F23-92D6-37DADB075CA8}" presName="aNode" presStyleLbl="bgShp" presStyleIdx="0" presStyleCnt="4"/>
      <dgm:spPr/>
      <dgm:t>
        <a:bodyPr/>
        <a:lstStyle/>
        <a:p>
          <a:endParaRPr lang="en-US"/>
        </a:p>
      </dgm:t>
    </dgm:pt>
    <dgm:pt modelId="{687A785A-2AF0-49E8-8C1C-EBD9B397CD07}" type="pres">
      <dgm:prSet presAssocID="{357D7671-3100-4F23-92D6-37DADB075CA8}" presName="textNode" presStyleLbl="bgShp" presStyleIdx="0" presStyleCnt="4"/>
      <dgm:spPr/>
      <dgm:t>
        <a:bodyPr/>
        <a:lstStyle/>
        <a:p>
          <a:endParaRPr lang="en-US"/>
        </a:p>
      </dgm:t>
    </dgm:pt>
    <dgm:pt modelId="{DB53C6D3-E21B-4DC3-BC42-B84F78274804}" type="pres">
      <dgm:prSet presAssocID="{357D7671-3100-4F23-92D6-37DADB075CA8}" presName="compChildNode" presStyleCnt="0"/>
      <dgm:spPr/>
    </dgm:pt>
    <dgm:pt modelId="{5BC7A867-33CB-43C0-8BDD-2BD2B96956EC}" type="pres">
      <dgm:prSet presAssocID="{357D7671-3100-4F23-92D6-37DADB075CA8}" presName="theInnerList" presStyleCnt="0"/>
      <dgm:spPr/>
    </dgm:pt>
    <dgm:pt modelId="{62FCF37D-2868-47FA-B6BE-DC5BF5B62350}" type="pres">
      <dgm:prSet presAssocID="{0DFE1D40-F78F-4049-BB56-9785AB05009B}" presName="childNode" presStyleLbl="node1" presStyleIdx="0" presStyleCnt="11">
        <dgm:presLayoutVars>
          <dgm:bulletEnabled val="1"/>
        </dgm:presLayoutVars>
      </dgm:prSet>
      <dgm:spPr/>
      <dgm:t>
        <a:bodyPr/>
        <a:lstStyle/>
        <a:p>
          <a:endParaRPr lang="en-US"/>
        </a:p>
      </dgm:t>
    </dgm:pt>
    <dgm:pt modelId="{3543099C-E8B9-4D51-B852-2808E1D5B8E4}" type="pres">
      <dgm:prSet presAssocID="{0DFE1D40-F78F-4049-BB56-9785AB05009B}" presName="aSpace2" presStyleCnt="0"/>
      <dgm:spPr/>
    </dgm:pt>
    <dgm:pt modelId="{8FCF287B-0C2F-4520-B91F-E5FFB78DF91D}" type="pres">
      <dgm:prSet presAssocID="{580E0F17-68A4-417F-A90C-15D70CAC0FD4}" presName="childNode" presStyleLbl="node1" presStyleIdx="1" presStyleCnt="11">
        <dgm:presLayoutVars>
          <dgm:bulletEnabled val="1"/>
        </dgm:presLayoutVars>
      </dgm:prSet>
      <dgm:spPr/>
      <dgm:t>
        <a:bodyPr/>
        <a:lstStyle/>
        <a:p>
          <a:endParaRPr lang="en-US"/>
        </a:p>
      </dgm:t>
    </dgm:pt>
    <dgm:pt modelId="{0F514E78-B335-4418-BDCE-21AED3423D33}" type="pres">
      <dgm:prSet presAssocID="{580E0F17-68A4-417F-A90C-15D70CAC0FD4}" presName="aSpace2" presStyleCnt="0"/>
      <dgm:spPr/>
    </dgm:pt>
    <dgm:pt modelId="{9439DAED-0C18-4961-94D3-82971CEFA69C}" type="pres">
      <dgm:prSet presAssocID="{6BBF26DF-D6EB-4C9E-A84A-A76E321AC810}" presName="childNode" presStyleLbl="node1" presStyleIdx="2" presStyleCnt="11">
        <dgm:presLayoutVars>
          <dgm:bulletEnabled val="1"/>
        </dgm:presLayoutVars>
      </dgm:prSet>
      <dgm:spPr/>
      <dgm:t>
        <a:bodyPr/>
        <a:lstStyle/>
        <a:p>
          <a:endParaRPr lang="en-US"/>
        </a:p>
      </dgm:t>
    </dgm:pt>
    <dgm:pt modelId="{41E533BD-FE2A-48C6-A972-AD83A5F13716}" type="pres">
      <dgm:prSet presAssocID="{357D7671-3100-4F23-92D6-37DADB075CA8}" presName="aSpace" presStyleCnt="0"/>
      <dgm:spPr/>
    </dgm:pt>
    <dgm:pt modelId="{9EDDE640-2715-44FE-97F3-4054F733C23F}" type="pres">
      <dgm:prSet presAssocID="{6C41B75B-7CC4-4E21-8DC4-90A887CEDE6B}" presName="compNode" presStyleCnt="0"/>
      <dgm:spPr/>
    </dgm:pt>
    <dgm:pt modelId="{1583BBDF-D302-406D-A736-CEB319ACE9DD}" type="pres">
      <dgm:prSet presAssocID="{6C41B75B-7CC4-4E21-8DC4-90A887CEDE6B}" presName="aNode" presStyleLbl="bgShp" presStyleIdx="1" presStyleCnt="4"/>
      <dgm:spPr/>
      <dgm:t>
        <a:bodyPr/>
        <a:lstStyle/>
        <a:p>
          <a:endParaRPr lang="en-US"/>
        </a:p>
      </dgm:t>
    </dgm:pt>
    <dgm:pt modelId="{1C3C9976-0FD7-40E9-93D2-BA18D8445BD5}" type="pres">
      <dgm:prSet presAssocID="{6C41B75B-7CC4-4E21-8DC4-90A887CEDE6B}" presName="textNode" presStyleLbl="bgShp" presStyleIdx="1" presStyleCnt="4"/>
      <dgm:spPr/>
      <dgm:t>
        <a:bodyPr/>
        <a:lstStyle/>
        <a:p>
          <a:endParaRPr lang="en-US"/>
        </a:p>
      </dgm:t>
    </dgm:pt>
    <dgm:pt modelId="{507BA86B-7FFA-4344-B95A-B9AABD078913}" type="pres">
      <dgm:prSet presAssocID="{6C41B75B-7CC4-4E21-8DC4-90A887CEDE6B}" presName="compChildNode" presStyleCnt="0"/>
      <dgm:spPr/>
    </dgm:pt>
    <dgm:pt modelId="{B796F86C-1FAF-447F-BBC8-C11116EC7069}" type="pres">
      <dgm:prSet presAssocID="{6C41B75B-7CC4-4E21-8DC4-90A887CEDE6B}" presName="theInnerList" presStyleCnt="0"/>
      <dgm:spPr/>
    </dgm:pt>
    <dgm:pt modelId="{2C425369-44CD-496A-B618-A69B9A3E5288}" type="pres">
      <dgm:prSet presAssocID="{0919AEA1-6EF2-48E7-A3B7-4F8270155F3C}" presName="childNode" presStyleLbl="node1" presStyleIdx="3" presStyleCnt="11">
        <dgm:presLayoutVars>
          <dgm:bulletEnabled val="1"/>
        </dgm:presLayoutVars>
      </dgm:prSet>
      <dgm:spPr/>
      <dgm:t>
        <a:bodyPr/>
        <a:lstStyle/>
        <a:p>
          <a:endParaRPr lang="en-US"/>
        </a:p>
      </dgm:t>
    </dgm:pt>
    <dgm:pt modelId="{6B010647-DAE7-49CA-92A9-9EF6D653BBB3}" type="pres">
      <dgm:prSet presAssocID="{0919AEA1-6EF2-48E7-A3B7-4F8270155F3C}" presName="aSpace2" presStyleCnt="0"/>
      <dgm:spPr/>
    </dgm:pt>
    <dgm:pt modelId="{615EF205-3186-4D88-9B88-A65E6B3304F1}" type="pres">
      <dgm:prSet presAssocID="{45E62F92-5624-48F5-BC57-ED9AD50B3ED4}" presName="childNode" presStyleLbl="node1" presStyleIdx="4" presStyleCnt="11">
        <dgm:presLayoutVars>
          <dgm:bulletEnabled val="1"/>
        </dgm:presLayoutVars>
      </dgm:prSet>
      <dgm:spPr/>
      <dgm:t>
        <a:bodyPr/>
        <a:lstStyle/>
        <a:p>
          <a:endParaRPr lang="en-US"/>
        </a:p>
      </dgm:t>
    </dgm:pt>
    <dgm:pt modelId="{A08E1B82-F294-4C88-858C-E6A9CED3CC13}" type="pres">
      <dgm:prSet presAssocID="{6C41B75B-7CC4-4E21-8DC4-90A887CEDE6B}" presName="aSpace" presStyleCnt="0"/>
      <dgm:spPr/>
    </dgm:pt>
    <dgm:pt modelId="{6ADC07CA-8AB9-4A2E-8F05-8379DD8E09AE}" type="pres">
      <dgm:prSet presAssocID="{C0FA5CCD-872F-4495-B766-6DF3C9B8D950}" presName="compNode" presStyleCnt="0"/>
      <dgm:spPr/>
    </dgm:pt>
    <dgm:pt modelId="{BBFCB64C-715F-460F-9956-3F715482F8C8}" type="pres">
      <dgm:prSet presAssocID="{C0FA5CCD-872F-4495-B766-6DF3C9B8D950}" presName="aNode" presStyleLbl="bgShp" presStyleIdx="2" presStyleCnt="4"/>
      <dgm:spPr/>
      <dgm:t>
        <a:bodyPr/>
        <a:lstStyle/>
        <a:p>
          <a:endParaRPr lang="en-US"/>
        </a:p>
      </dgm:t>
    </dgm:pt>
    <dgm:pt modelId="{A9D0621D-4183-4C53-BC84-EB47008058ED}" type="pres">
      <dgm:prSet presAssocID="{C0FA5CCD-872F-4495-B766-6DF3C9B8D950}" presName="textNode" presStyleLbl="bgShp" presStyleIdx="2" presStyleCnt="4"/>
      <dgm:spPr/>
      <dgm:t>
        <a:bodyPr/>
        <a:lstStyle/>
        <a:p>
          <a:endParaRPr lang="en-US"/>
        </a:p>
      </dgm:t>
    </dgm:pt>
    <dgm:pt modelId="{648F8347-F2FC-4137-995B-EE3A4A14DB8F}" type="pres">
      <dgm:prSet presAssocID="{C0FA5CCD-872F-4495-B766-6DF3C9B8D950}" presName="compChildNode" presStyleCnt="0"/>
      <dgm:spPr/>
    </dgm:pt>
    <dgm:pt modelId="{B89050CE-0F82-4AD6-AF1C-4A0DF7C9B6EB}" type="pres">
      <dgm:prSet presAssocID="{C0FA5CCD-872F-4495-B766-6DF3C9B8D950}" presName="theInnerList" presStyleCnt="0"/>
      <dgm:spPr/>
    </dgm:pt>
    <dgm:pt modelId="{954811C7-72F4-40E6-99E7-226E2A0B98AA}" type="pres">
      <dgm:prSet presAssocID="{623F86C8-689A-480B-A12B-D8F50942B9AA}" presName="childNode" presStyleLbl="node1" presStyleIdx="5" presStyleCnt="11">
        <dgm:presLayoutVars>
          <dgm:bulletEnabled val="1"/>
        </dgm:presLayoutVars>
      </dgm:prSet>
      <dgm:spPr/>
      <dgm:t>
        <a:bodyPr/>
        <a:lstStyle/>
        <a:p>
          <a:endParaRPr lang="en-US"/>
        </a:p>
      </dgm:t>
    </dgm:pt>
    <dgm:pt modelId="{7867DA84-7846-4343-B57A-5DFA97BCAC28}" type="pres">
      <dgm:prSet presAssocID="{623F86C8-689A-480B-A12B-D8F50942B9AA}" presName="aSpace2" presStyleCnt="0"/>
      <dgm:spPr/>
    </dgm:pt>
    <dgm:pt modelId="{92A52C74-E535-48EE-B373-818C8028A7C1}" type="pres">
      <dgm:prSet presAssocID="{615B66C4-0BAA-4C8D-A4DE-BE1526004948}" presName="childNode" presStyleLbl="node1" presStyleIdx="6" presStyleCnt="11">
        <dgm:presLayoutVars>
          <dgm:bulletEnabled val="1"/>
        </dgm:presLayoutVars>
      </dgm:prSet>
      <dgm:spPr/>
      <dgm:t>
        <a:bodyPr/>
        <a:lstStyle/>
        <a:p>
          <a:endParaRPr lang="en-US"/>
        </a:p>
      </dgm:t>
    </dgm:pt>
    <dgm:pt modelId="{6F503FC8-AED7-4222-A6E4-D764B0A22D93}" type="pres">
      <dgm:prSet presAssocID="{615B66C4-0BAA-4C8D-A4DE-BE1526004948}" presName="aSpace2" presStyleCnt="0"/>
      <dgm:spPr/>
    </dgm:pt>
    <dgm:pt modelId="{AAF3FE9E-7D6D-4F07-9701-8CF652718247}" type="pres">
      <dgm:prSet presAssocID="{472C58F2-7AE2-4DFE-B1D7-0AA05D3623B6}" presName="childNode" presStyleLbl="node1" presStyleIdx="7" presStyleCnt="11">
        <dgm:presLayoutVars>
          <dgm:bulletEnabled val="1"/>
        </dgm:presLayoutVars>
      </dgm:prSet>
      <dgm:spPr/>
      <dgm:t>
        <a:bodyPr/>
        <a:lstStyle/>
        <a:p>
          <a:endParaRPr lang="en-US"/>
        </a:p>
      </dgm:t>
    </dgm:pt>
    <dgm:pt modelId="{21668E0D-968A-421C-9306-CB488E7158FD}" type="pres">
      <dgm:prSet presAssocID="{472C58F2-7AE2-4DFE-B1D7-0AA05D3623B6}" presName="aSpace2" presStyleCnt="0"/>
      <dgm:spPr/>
    </dgm:pt>
    <dgm:pt modelId="{D642F653-DDD9-4015-AAEC-8BE8D8BD1E04}" type="pres">
      <dgm:prSet presAssocID="{217EE570-B4ED-4C60-982E-2E4A42DEEA86}" presName="childNode" presStyleLbl="node1" presStyleIdx="8" presStyleCnt="11">
        <dgm:presLayoutVars>
          <dgm:bulletEnabled val="1"/>
        </dgm:presLayoutVars>
      </dgm:prSet>
      <dgm:spPr/>
      <dgm:t>
        <a:bodyPr/>
        <a:lstStyle/>
        <a:p>
          <a:endParaRPr lang="en-US"/>
        </a:p>
      </dgm:t>
    </dgm:pt>
    <dgm:pt modelId="{34DFB6C5-9AC6-4A20-A529-2E01B6A05DE0}" type="pres">
      <dgm:prSet presAssocID="{C0FA5CCD-872F-4495-B766-6DF3C9B8D950}" presName="aSpace" presStyleCnt="0"/>
      <dgm:spPr/>
    </dgm:pt>
    <dgm:pt modelId="{FAFEC4E1-1706-4F28-B938-99BE9B42987B}" type="pres">
      <dgm:prSet presAssocID="{D3E6A6C9-4493-474E-8278-1AD250EAE797}" presName="compNode" presStyleCnt="0"/>
      <dgm:spPr/>
    </dgm:pt>
    <dgm:pt modelId="{7CE2FD89-9E5C-423D-905C-3683E1872B8E}" type="pres">
      <dgm:prSet presAssocID="{D3E6A6C9-4493-474E-8278-1AD250EAE797}" presName="aNode" presStyleLbl="bgShp" presStyleIdx="3" presStyleCnt="4"/>
      <dgm:spPr/>
      <dgm:t>
        <a:bodyPr/>
        <a:lstStyle/>
        <a:p>
          <a:endParaRPr lang="en-US"/>
        </a:p>
      </dgm:t>
    </dgm:pt>
    <dgm:pt modelId="{C33B28B8-0775-4177-A5B6-7832D21DE39C}" type="pres">
      <dgm:prSet presAssocID="{D3E6A6C9-4493-474E-8278-1AD250EAE797}" presName="textNode" presStyleLbl="bgShp" presStyleIdx="3" presStyleCnt="4"/>
      <dgm:spPr/>
      <dgm:t>
        <a:bodyPr/>
        <a:lstStyle/>
        <a:p>
          <a:endParaRPr lang="en-US"/>
        </a:p>
      </dgm:t>
    </dgm:pt>
    <dgm:pt modelId="{6356E48F-7213-4D53-891D-F401B3041B6F}" type="pres">
      <dgm:prSet presAssocID="{D3E6A6C9-4493-474E-8278-1AD250EAE797}" presName="compChildNode" presStyleCnt="0"/>
      <dgm:spPr/>
    </dgm:pt>
    <dgm:pt modelId="{6E889458-5ABF-4827-9E8B-6CE2535E7095}" type="pres">
      <dgm:prSet presAssocID="{D3E6A6C9-4493-474E-8278-1AD250EAE797}" presName="theInnerList" presStyleCnt="0"/>
      <dgm:spPr/>
    </dgm:pt>
    <dgm:pt modelId="{CC0B8C9C-D221-4BA4-A7CD-5BCF2078E726}" type="pres">
      <dgm:prSet presAssocID="{BA211622-C860-48DA-B92F-213EA5370F3C}" presName="childNode" presStyleLbl="node1" presStyleIdx="9" presStyleCnt="11">
        <dgm:presLayoutVars>
          <dgm:bulletEnabled val="1"/>
        </dgm:presLayoutVars>
      </dgm:prSet>
      <dgm:spPr/>
      <dgm:t>
        <a:bodyPr/>
        <a:lstStyle/>
        <a:p>
          <a:endParaRPr lang="en-US"/>
        </a:p>
      </dgm:t>
    </dgm:pt>
    <dgm:pt modelId="{56414BBA-D0B7-4BCD-959B-E1BAEB63BA58}" type="pres">
      <dgm:prSet presAssocID="{BA211622-C860-48DA-B92F-213EA5370F3C}" presName="aSpace2" presStyleCnt="0"/>
      <dgm:spPr/>
    </dgm:pt>
    <dgm:pt modelId="{66CF51C0-AD81-4656-8342-48463A9CC215}" type="pres">
      <dgm:prSet presAssocID="{F313A13D-367A-44B8-B2C7-3CBA9855289C}" presName="childNode" presStyleLbl="node1" presStyleIdx="10" presStyleCnt="11">
        <dgm:presLayoutVars>
          <dgm:bulletEnabled val="1"/>
        </dgm:presLayoutVars>
      </dgm:prSet>
      <dgm:spPr/>
      <dgm:t>
        <a:bodyPr/>
        <a:lstStyle/>
        <a:p>
          <a:endParaRPr lang="en-US"/>
        </a:p>
      </dgm:t>
    </dgm:pt>
  </dgm:ptLst>
  <dgm:cxnLst>
    <dgm:cxn modelId="{553E553E-CCB4-4FB2-82B1-4F4E021C74E2}" type="presOf" srcId="{D2076AC3-1B73-4BD0-B883-4F675690B694}" destId="{63070AC2-0312-43FB-AE49-1C2814547B28}" srcOrd="0" destOrd="0" presId="urn:microsoft.com/office/officeart/2005/8/layout/lProcess2"/>
    <dgm:cxn modelId="{8AE52D8E-6745-4209-ADA1-E981092BCC14}" srcId="{D3E6A6C9-4493-474E-8278-1AD250EAE797}" destId="{BA211622-C860-48DA-B92F-213EA5370F3C}" srcOrd="0" destOrd="0" parTransId="{D04A7D09-6046-421B-812C-100429459DBD}" sibTransId="{145F8B68-E918-44E6-AF80-5E6732A94A07}"/>
    <dgm:cxn modelId="{2A114ECA-5D3D-4C40-A53A-4469757A9F6E}" type="presOf" srcId="{D3E6A6C9-4493-474E-8278-1AD250EAE797}" destId="{C33B28B8-0775-4177-A5B6-7832D21DE39C}" srcOrd="1" destOrd="0" presId="urn:microsoft.com/office/officeart/2005/8/layout/lProcess2"/>
    <dgm:cxn modelId="{B976A55C-C1CA-4C97-9482-CA889C11E7C9}" type="presOf" srcId="{F313A13D-367A-44B8-B2C7-3CBA9855289C}" destId="{66CF51C0-AD81-4656-8342-48463A9CC215}" srcOrd="0" destOrd="0" presId="urn:microsoft.com/office/officeart/2005/8/layout/lProcess2"/>
    <dgm:cxn modelId="{88EF7A77-CDFC-412D-9F5E-04639D4CBCB1}" type="presOf" srcId="{BA211622-C860-48DA-B92F-213EA5370F3C}" destId="{CC0B8C9C-D221-4BA4-A7CD-5BCF2078E726}" srcOrd="0" destOrd="0" presId="urn:microsoft.com/office/officeart/2005/8/layout/lProcess2"/>
    <dgm:cxn modelId="{F7895A41-C15A-4328-80DA-385579DA521F}" type="presOf" srcId="{6C41B75B-7CC4-4E21-8DC4-90A887CEDE6B}" destId="{1583BBDF-D302-406D-A736-CEB319ACE9DD}" srcOrd="0" destOrd="0" presId="urn:microsoft.com/office/officeart/2005/8/layout/lProcess2"/>
    <dgm:cxn modelId="{0F4198B7-A0C3-4BD4-BFE7-1CFDD41EDB90}" srcId="{C0FA5CCD-872F-4495-B766-6DF3C9B8D950}" destId="{623F86C8-689A-480B-A12B-D8F50942B9AA}" srcOrd="0" destOrd="0" parTransId="{EC825FAC-16A2-4C91-BAB0-E291C2A96689}" sibTransId="{EA5CE7CD-7DB4-415D-BCEE-D1DFF6E86E3B}"/>
    <dgm:cxn modelId="{F477357D-3E16-4FAD-B31B-E6C713F63D8A}" type="presOf" srcId="{580E0F17-68A4-417F-A90C-15D70CAC0FD4}" destId="{8FCF287B-0C2F-4520-B91F-E5FFB78DF91D}" srcOrd="0" destOrd="0" presId="urn:microsoft.com/office/officeart/2005/8/layout/lProcess2"/>
    <dgm:cxn modelId="{9B18AFE9-459C-4780-92BA-E22F29F17144}" srcId="{357D7671-3100-4F23-92D6-37DADB075CA8}" destId="{0DFE1D40-F78F-4049-BB56-9785AB05009B}" srcOrd="0" destOrd="0" parTransId="{109D4C3C-CA73-4573-A7F2-6E76BE6956E3}" sibTransId="{DB54080B-132D-4B40-AC7C-673BDC348443}"/>
    <dgm:cxn modelId="{53A335E3-B090-441D-A3DE-B89F6425D949}" srcId="{D2076AC3-1B73-4BD0-B883-4F675690B694}" destId="{D3E6A6C9-4493-474E-8278-1AD250EAE797}" srcOrd="3" destOrd="0" parTransId="{EC249AD6-48C7-4282-B4C3-AC12A47535E1}" sibTransId="{41D07610-8FD6-46B6-97A0-F3E40F1098CE}"/>
    <dgm:cxn modelId="{E8402EB9-835B-4F85-B9D9-5181413E8605}" type="presOf" srcId="{C0FA5CCD-872F-4495-B766-6DF3C9B8D950}" destId="{BBFCB64C-715F-460F-9956-3F715482F8C8}" srcOrd="0" destOrd="0" presId="urn:microsoft.com/office/officeart/2005/8/layout/lProcess2"/>
    <dgm:cxn modelId="{969ACAA6-4574-466D-8746-06D2C27C4108}" type="presOf" srcId="{6BBF26DF-D6EB-4C9E-A84A-A76E321AC810}" destId="{9439DAED-0C18-4961-94D3-82971CEFA69C}" srcOrd="0" destOrd="0" presId="urn:microsoft.com/office/officeart/2005/8/layout/lProcess2"/>
    <dgm:cxn modelId="{6D76CDB9-9438-4157-95E0-94549DF6BBA8}" type="presOf" srcId="{615B66C4-0BAA-4C8D-A4DE-BE1526004948}" destId="{92A52C74-E535-48EE-B373-818C8028A7C1}" srcOrd="0" destOrd="0" presId="urn:microsoft.com/office/officeart/2005/8/layout/lProcess2"/>
    <dgm:cxn modelId="{BDFD5E56-F3D9-419B-B325-B617902CA34E}" srcId="{D2076AC3-1B73-4BD0-B883-4F675690B694}" destId="{C0FA5CCD-872F-4495-B766-6DF3C9B8D950}" srcOrd="2" destOrd="0" parTransId="{004C1EC1-1CE9-49EF-9C88-7128C23FC97B}" sibTransId="{A5CA7129-D062-44F1-B11B-12F47A2F90C3}"/>
    <dgm:cxn modelId="{615BC279-C316-4300-8352-FAE6D8063CF6}" srcId="{D3E6A6C9-4493-474E-8278-1AD250EAE797}" destId="{F313A13D-367A-44B8-B2C7-3CBA9855289C}" srcOrd="1" destOrd="0" parTransId="{24440BCB-F148-4F29-885C-3664688533D2}" sibTransId="{D8E1C725-66E9-4518-B443-95346B38A890}"/>
    <dgm:cxn modelId="{43F2AB17-B540-449D-BB02-212381F167B7}" type="presOf" srcId="{C0FA5CCD-872F-4495-B766-6DF3C9B8D950}" destId="{A9D0621D-4183-4C53-BC84-EB47008058ED}" srcOrd="1" destOrd="0" presId="urn:microsoft.com/office/officeart/2005/8/layout/lProcess2"/>
    <dgm:cxn modelId="{12F15D3F-3F2E-4E6A-94D6-CBA7A23606EE}" srcId="{6C41B75B-7CC4-4E21-8DC4-90A887CEDE6B}" destId="{0919AEA1-6EF2-48E7-A3B7-4F8270155F3C}" srcOrd="0" destOrd="0" parTransId="{34E511DC-BC24-431E-8AE5-747DA3474980}" sibTransId="{CA9A096E-3288-4398-BA31-DB0A7D57D66C}"/>
    <dgm:cxn modelId="{67541EB2-CE8E-4292-96C8-E82A7FBE2651}" type="presOf" srcId="{D3E6A6C9-4493-474E-8278-1AD250EAE797}" destId="{7CE2FD89-9E5C-423D-905C-3683E1872B8E}" srcOrd="0" destOrd="0" presId="urn:microsoft.com/office/officeart/2005/8/layout/lProcess2"/>
    <dgm:cxn modelId="{04946383-1EE0-4ACE-9792-66D86C1CD1B7}" type="presOf" srcId="{217EE570-B4ED-4C60-982E-2E4A42DEEA86}" destId="{D642F653-DDD9-4015-AAEC-8BE8D8BD1E04}" srcOrd="0" destOrd="0" presId="urn:microsoft.com/office/officeart/2005/8/layout/lProcess2"/>
    <dgm:cxn modelId="{1EDD6BD0-B9A5-429B-855F-E82186A982AD}" srcId="{C0FA5CCD-872F-4495-B766-6DF3C9B8D950}" destId="{217EE570-B4ED-4C60-982E-2E4A42DEEA86}" srcOrd="3" destOrd="0" parTransId="{75D10B97-D09C-4B63-9404-584E6D0172C9}" sibTransId="{7ED17EBB-6122-417E-A84F-1E3F6FD55739}"/>
    <dgm:cxn modelId="{A0D8190C-DDF9-4578-9F98-30C196992EA8}" type="presOf" srcId="{623F86C8-689A-480B-A12B-D8F50942B9AA}" destId="{954811C7-72F4-40E6-99E7-226E2A0B98AA}" srcOrd="0" destOrd="0" presId="urn:microsoft.com/office/officeart/2005/8/layout/lProcess2"/>
    <dgm:cxn modelId="{C11FF4A0-475F-4259-9E7F-1F9F73207865}" srcId="{C0FA5CCD-872F-4495-B766-6DF3C9B8D950}" destId="{472C58F2-7AE2-4DFE-B1D7-0AA05D3623B6}" srcOrd="2" destOrd="0" parTransId="{B18D8A9C-01FF-4B98-9ACC-7D1A8C1B129F}" sibTransId="{D67D30FC-CD0D-4926-A0B2-6B6D6E31DD39}"/>
    <dgm:cxn modelId="{78C19A77-69E7-412F-9D54-9AEBA3FAF962}" type="presOf" srcId="{472C58F2-7AE2-4DFE-B1D7-0AA05D3623B6}" destId="{AAF3FE9E-7D6D-4F07-9701-8CF652718247}" srcOrd="0" destOrd="0" presId="urn:microsoft.com/office/officeart/2005/8/layout/lProcess2"/>
    <dgm:cxn modelId="{191C9169-7C44-455A-AE25-8BF67C43872D}" srcId="{357D7671-3100-4F23-92D6-37DADB075CA8}" destId="{6BBF26DF-D6EB-4C9E-A84A-A76E321AC810}" srcOrd="2" destOrd="0" parTransId="{303720F3-51E4-4DE5-844F-B1FBA1625038}" sibTransId="{ABEDCCAF-C5D2-43AA-A591-41507B4A89C4}"/>
    <dgm:cxn modelId="{81018789-2B74-43CC-8DC4-B82FF5E6E959}" type="presOf" srcId="{357D7671-3100-4F23-92D6-37DADB075CA8}" destId="{42686FD4-93BB-4835-8F15-82E195F8C60E}" srcOrd="0" destOrd="0" presId="urn:microsoft.com/office/officeart/2005/8/layout/lProcess2"/>
    <dgm:cxn modelId="{F6FDC528-1C85-4BDA-80F4-FB1403F5C128}" srcId="{D2076AC3-1B73-4BD0-B883-4F675690B694}" destId="{6C41B75B-7CC4-4E21-8DC4-90A887CEDE6B}" srcOrd="1" destOrd="0" parTransId="{233BD752-BF00-4AE8-AA4E-1BF3D79536A4}" sibTransId="{AA4CB041-2352-4CA4-9E09-DE5C93E445E9}"/>
    <dgm:cxn modelId="{57BDF0D5-2723-4E76-A152-C727E9C8269B}" type="presOf" srcId="{6C41B75B-7CC4-4E21-8DC4-90A887CEDE6B}" destId="{1C3C9976-0FD7-40E9-93D2-BA18D8445BD5}" srcOrd="1" destOrd="0" presId="urn:microsoft.com/office/officeart/2005/8/layout/lProcess2"/>
    <dgm:cxn modelId="{3E8B2F24-2BE4-48D1-818E-B2C3F76BCE62}" type="presOf" srcId="{357D7671-3100-4F23-92D6-37DADB075CA8}" destId="{687A785A-2AF0-49E8-8C1C-EBD9B397CD07}" srcOrd="1" destOrd="0" presId="urn:microsoft.com/office/officeart/2005/8/layout/lProcess2"/>
    <dgm:cxn modelId="{B61BBB34-57E2-4795-8747-7236C8277AE5}" type="presOf" srcId="{0DFE1D40-F78F-4049-BB56-9785AB05009B}" destId="{62FCF37D-2868-47FA-B6BE-DC5BF5B62350}" srcOrd="0" destOrd="0" presId="urn:microsoft.com/office/officeart/2005/8/layout/lProcess2"/>
    <dgm:cxn modelId="{4E1EF786-A96F-434C-8197-CB15F612E9DB}" type="presOf" srcId="{0919AEA1-6EF2-48E7-A3B7-4F8270155F3C}" destId="{2C425369-44CD-496A-B618-A69B9A3E5288}" srcOrd="0" destOrd="0" presId="urn:microsoft.com/office/officeart/2005/8/layout/lProcess2"/>
    <dgm:cxn modelId="{18CD2DB7-1B08-4649-A66A-663FFE0F2417}" srcId="{6C41B75B-7CC4-4E21-8DC4-90A887CEDE6B}" destId="{45E62F92-5624-48F5-BC57-ED9AD50B3ED4}" srcOrd="1" destOrd="0" parTransId="{D1BA3CCF-8F4B-4EC3-BD8B-527E9BA8CE86}" sibTransId="{8F10A2DB-3C41-417B-B843-E0375F04BA2E}"/>
    <dgm:cxn modelId="{C89D487A-0693-4090-87F7-38920E7D557C}" srcId="{C0FA5CCD-872F-4495-B766-6DF3C9B8D950}" destId="{615B66C4-0BAA-4C8D-A4DE-BE1526004948}" srcOrd="1" destOrd="0" parTransId="{C7E4568C-952C-4777-BECA-B2FCDEAA3D8C}" sibTransId="{DD454FBD-F30F-4B14-9C93-930DC7EAFA99}"/>
    <dgm:cxn modelId="{98D1D230-516A-4E79-B073-7DE7D37C3897}" srcId="{357D7671-3100-4F23-92D6-37DADB075CA8}" destId="{580E0F17-68A4-417F-A90C-15D70CAC0FD4}" srcOrd="1" destOrd="0" parTransId="{83D7453D-3A0B-4EC4-9F44-C0DDE3760C33}" sibTransId="{638AB580-CDF3-42C7-BD23-4E8F3BF60CD6}"/>
    <dgm:cxn modelId="{1055DB0E-0D2C-4091-9662-5FA815701564}" type="presOf" srcId="{45E62F92-5624-48F5-BC57-ED9AD50B3ED4}" destId="{615EF205-3186-4D88-9B88-A65E6B3304F1}" srcOrd="0" destOrd="0" presId="urn:microsoft.com/office/officeart/2005/8/layout/lProcess2"/>
    <dgm:cxn modelId="{8BFB37F2-4C5B-45C3-A166-BA2844ED1F3E}" srcId="{D2076AC3-1B73-4BD0-B883-4F675690B694}" destId="{357D7671-3100-4F23-92D6-37DADB075CA8}" srcOrd="0" destOrd="0" parTransId="{D6989E69-0AF1-4768-96C9-AB8D562FD82E}" sibTransId="{2C05578B-A1A5-442B-A77C-CCF95D133B09}"/>
    <dgm:cxn modelId="{183A7061-6007-4275-85B2-308321239522}" type="presParOf" srcId="{63070AC2-0312-43FB-AE49-1C2814547B28}" destId="{6E9CE755-1E09-47C6-B1F1-5C0CE3CFC9B3}" srcOrd="0" destOrd="0" presId="urn:microsoft.com/office/officeart/2005/8/layout/lProcess2"/>
    <dgm:cxn modelId="{CFE6B70A-D6CF-47F4-AF7D-AAF8F8A8DD3F}" type="presParOf" srcId="{6E9CE755-1E09-47C6-B1F1-5C0CE3CFC9B3}" destId="{42686FD4-93BB-4835-8F15-82E195F8C60E}" srcOrd="0" destOrd="0" presId="urn:microsoft.com/office/officeart/2005/8/layout/lProcess2"/>
    <dgm:cxn modelId="{3B2A299A-F498-4142-96A8-6E477AE61F2E}" type="presParOf" srcId="{6E9CE755-1E09-47C6-B1F1-5C0CE3CFC9B3}" destId="{687A785A-2AF0-49E8-8C1C-EBD9B397CD07}" srcOrd="1" destOrd="0" presId="urn:microsoft.com/office/officeart/2005/8/layout/lProcess2"/>
    <dgm:cxn modelId="{B831E7A9-C085-418C-97AE-E106C805B82E}" type="presParOf" srcId="{6E9CE755-1E09-47C6-B1F1-5C0CE3CFC9B3}" destId="{DB53C6D3-E21B-4DC3-BC42-B84F78274804}" srcOrd="2" destOrd="0" presId="urn:microsoft.com/office/officeart/2005/8/layout/lProcess2"/>
    <dgm:cxn modelId="{7D1FA7BC-F6BE-4DE0-8FB2-83775BD88631}" type="presParOf" srcId="{DB53C6D3-E21B-4DC3-BC42-B84F78274804}" destId="{5BC7A867-33CB-43C0-8BDD-2BD2B96956EC}" srcOrd="0" destOrd="0" presId="urn:microsoft.com/office/officeart/2005/8/layout/lProcess2"/>
    <dgm:cxn modelId="{73D0C3F7-AAEC-4436-A2DC-8C2A02077739}" type="presParOf" srcId="{5BC7A867-33CB-43C0-8BDD-2BD2B96956EC}" destId="{62FCF37D-2868-47FA-B6BE-DC5BF5B62350}" srcOrd="0" destOrd="0" presId="urn:microsoft.com/office/officeart/2005/8/layout/lProcess2"/>
    <dgm:cxn modelId="{7164FBA6-2606-450F-8B5E-597F06C651B1}" type="presParOf" srcId="{5BC7A867-33CB-43C0-8BDD-2BD2B96956EC}" destId="{3543099C-E8B9-4D51-B852-2808E1D5B8E4}" srcOrd="1" destOrd="0" presId="urn:microsoft.com/office/officeart/2005/8/layout/lProcess2"/>
    <dgm:cxn modelId="{234BDA6A-EE83-4F5B-B22C-C63E4FB397DA}" type="presParOf" srcId="{5BC7A867-33CB-43C0-8BDD-2BD2B96956EC}" destId="{8FCF287B-0C2F-4520-B91F-E5FFB78DF91D}" srcOrd="2" destOrd="0" presId="urn:microsoft.com/office/officeart/2005/8/layout/lProcess2"/>
    <dgm:cxn modelId="{A3A1DE7E-9636-4D62-8B77-48EC6E1B3CCC}" type="presParOf" srcId="{5BC7A867-33CB-43C0-8BDD-2BD2B96956EC}" destId="{0F514E78-B335-4418-BDCE-21AED3423D33}" srcOrd="3" destOrd="0" presId="urn:microsoft.com/office/officeart/2005/8/layout/lProcess2"/>
    <dgm:cxn modelId="{93770BC2-1EC7-4707-96D5-2CC66D0CACED}" type="presParOf" srcId="{5BC7A867-33CB-43C0-8BDD-2BD2B96956EC}" destId="{9439DAED-0C18-4961-94D3-82971CEFA69C}" srcOrd="4" destOrd="0" presId="urn:microsoft.com/office/officeart/2005/8/layout/lProcess2"/>
    <dgm:cxn modelId="{555E0439-D254-4E13-A9F4-E68D83EE111A}" type="presParOf" srcId="{63070AC2-0312-43FB-AE49-1C2814547B28}" destId="{41E533BD-FE2A-48C6-A972-AD83A5F13716}" srcOrd="1" destOrd="0" presId="urn:microsoft.com/office/officeart/2005/8/layout/lProcess2"/>
    <dgm:cxn modelId="{4F5C6DC8-3ACF-4C22-B6EE-FF870FB1E78E}" type="presParOf" srcId="{63070AC2-0312-43FB-AE49-1C2814547B28}" destId="{9EDDE640-2715-44FE-97F3-4054F733C23F}" srcOrd="2" destOrd="0" presId="urn:microsoft.com/office/officeart/2005/8/layout/lProcess2"/>
    <dgm:cxn modelId="{8AF8CFEF-F199-4230-8DB8-26E08B3CD9AE}" type="presParOf" srcId="{9EDDE640-2715-44FE-97F3-4054F733C23F}" destId="{1583BBDF-D302-406D-A736-CEB319ACE9DD}" srcOrd="0" destOrd="0" presId="urn:microsoft.com/office/officeart/2005/8/layout/lProcess2"/>
    <dgm:cxn modelId="{532BDEDE-2990-4CE4-8079-0CBD5B8B92BB}" type="presParOf" srcId="{9EDDE640-2715-44FE-97F3-4054F733C23F}" destId="{1C3C9976-0FD7-40E9-93D2-BA18D8445BD5}" srcOrd="1" destOrd="0" presId="urn:microsoft.com/office/officeart/2005/8/layout/lProcess2"/>
    <dgm:cxn modelId="{E61186B9-7759-43DA-A578-87641B6CE13B}" type="presParOf" srcId="{9EDDE640-2715-44FE-97F3-4054F733C23F}" destId="{507BA86B-7FFA-4344-B95A-B9AABD078913}" srcOrd="2" destOrd="0" presId="urn:microsoft.com/office/officeart/2005/8/layout/lProcess2"/>
    <dgm:cxn modelId="{E107763C-FE31-4B24-9F40-5427BF74E899}" type="presParOf" srcId="{507BA86B-7FFA-4344-B95A-B9AABD078913}" destId="{B796F86C-1FAF-447F-BBC8-C11116EC7069}" srcOrd="0" destOrd="0" presId="urn:microsoft.com/office/officeart/2005/8/layout/lProcess2"/>
    <dgm:cxn modelId="{C467A628-B3D3-4502-81DC-13A8F3AFC5A6}" type="presParOf" srcId="{B796F86C-1FAF-447F-BBC8-C11116EC7069}" destId="{2C425369-44CD-496A-B618-A69B9A3E5288}" srcOrd="0" destOrd="0" presId="urn:microsoft.com/office/officeart/2005/8/layout/lProcess2"/>
    <dgm:cxn modelId="{DB1E11C6-CD49-4961-B549-4A47A35D9189}" type="presParOf" srcId="{B796F86C-1FAF-447F-BBC8-C11116EC7069}" destId="{6B010647-DAE7-49CA-92A9-9EF6D653BBB3}" srcOrd="1" destOrd="0" presId="urn:microsoft.com/office/officeart/2005/8/layout/lProcess2"/>
    <dgm:cxn modelId="{9786C44D-33F9-4EF1-9344-797C6B02B4F1}" type="presParOf" srcId="{B796F86C-1FAF-447F-BBC8-C11116EC7069}" destId="{615EF205-3186-4D88-9B88-A65E6B3304F1}" srcOrd="2" destOrd="0" presId="urn:microsoft.com/office/officeart/2005/8/layout/lProcess2"/>
    <dgm:cxn modelId="{452D888B-5572-4338-ADE6-0D0B32C94238}" type="presParOf" srcId="{63070AC2-0312-43FB-AE49-1C2814547B28}" destId="{A08E1B82-F294-4C88-858C-E6A9CED3CC13}" srcOrd="3" destOrd="0" presId="urn:microsoft.com/office/officeart/2005/8/layout/lProcess2"/>
    <dgm:cxn modelId="{CEE9C587-2B34-4902-B7F9-9E2B03B3C940}" type="presParOf" srcId="{63070AC2-0312-43FB-AE49-1C2814547B28}" destId="{6ADC07CA-8AB9-4A2E-8F05-8379DD8E09AE}" srcOrd="4" destOrd="0" presId="urn:microsoft.com/office/officeart/2005/8/layout/lProcess2"/>
    <dgm:cxn modelId="{40474CEA-EF96-4689-9067-BA2A51AC1E6E}" type="presParOf" srcId="{6ADC07CA-8AB9-4A2E-8F05-8379DD8E09AE}" destId="{BBFCB64C-715F-460F-9956-3F715482F8C8}" srcOrd="0" destOrd="0" presId="urn:microsoft.com/office/officeart/2005/8/layout/lProcess2"/>
    <dgm:cxn modelId="{A51BDD8C-5777-4CA3-9CA8-2105232D1D6A}" type="presParOf" srcId="{6ADC07CA-8AB9-4A2E-8F05-8379DD8E09AE}" destId="{A9D0621D-4183-4C53-BC84-EB47008058ED}" srcOrd="1" destOrd="0" presId="urn:microsoft.com/office/officeart/2005/8/layout/lProcess2"/>
    <dgm:cxn modelId="{A2632168-B743-4E60-9367-527821D42F87}" type="presParOf" srcId="{6ADC07CA-8AB9-4A2E-8F05-8379DD8E09AE}" destId="{648F8347-F2FC-4137-995B-EE3A4A14DB8F}" srcOrd="2" destOrd="0" presId="urn:microsoft.com/office/officeart/2005/8/layout/lProcess2"/>
    <dgm:cxn modelId="{FE90EA7E-CE1B-480E-9C45-07A2F126BAFC}" type="presParOf" srcId="{648F8347-F2FC-4137-995B-EE3A4A14DB8F}" destId="{B89050CE-0F82-4AD6-AF1C-4A0DF7C9B6EB}" srcOrd="0" destOrd="0" presId="urn:microsoft.com/office/officeart/2005/8/layout/lProcess2"/>
    <dgm:cxn modelId="{C69A157F-5B71-451E-A2F8-D92E27FC3F55}" type="presParOf" srcId="{B89050CE-0F82-4AD6-AF1C-4A0DF7C9B6EB}" destId="{954811C7-72F4-40E6-99E7-226E2A0B98AA}" srcOrd="0" destOrd="0" presId="urn:microsoft.com/office/officeart/2005/8/layout/lProcess2"/>
    <dgm:cxn modelId="{FC71CDC3-DA2B-4363-AA53-E471D9662F00}" type="presParOf" srcId="{B89050CE-0F82-4AD6-AF1C-4A0DF7C9B6EB}" destId="{7867DA84-7846-4343-B57A-5DFA97BCAC28}" srcOrd="1" destOrd="0" presId="urn:microsoft.com/office/officeart/2005/8/layout/lProcess2"/>
    <dgm:cxn modelId="{B5D4108F-A8BB-4FEB-991F-A1954A073852}" type="presParOf" srcId="{B89050CE-0F82-4AD6-AF1C-4A0DF7C9B6EB}" destId="{92A52C74-E535-48EE-B373-818C8028A7C1}" srcOrd="2" destOrd="0" presId="urn:microsoft.com/office/officeart/2005/8/layout/lProcess2"/>
    <dgm:cxn modelId="{2E034496-4A42-4CC9-B220-F9E662021846}" type="presParOf" srcId="{B89050CE-0F82-4AD6-AF1C-4A0DF7C9B6EB}" destId="{6F503FC8-AED7-4222-A6E4-D764B0A22D93}" srcOrd="3" destOrd="0" presId="urn:microsoft.com/office/officeart/2005/8/layout/lProcess2"/>
    <dgm:cxn modelId="{74E9AFA4-1DC6-41C3-931F-589F501E77A7}" type="presParOf" srcId="{B89050CE-0F82-4AD6-AF1C-4A0DF7C9B6EB}" destId="{AAF3FE9E-7D6D-4F07-9701-8CF652718247}" srcOrd="4" destOrd="0" presId="urn:microsoft.com/office/officeart/2005/8/layout/lProcess2"/>
    <dgm:cxn modelId="{7D7B1243-66EB-4D66-B6BE-BEDDD82B3A2D}" type="presParOf" srcId="{B89050CE-0F82-4AD6-AF1C-4A0DF7C9B6EB}" destId="{21668E0D-968A-421C-9306-CB488E7158FD}" srcOrd="5" destOrd="0" presId="urn:microsoft.com/office/officeart/2005/8/layout/lProcess2"/>
    <dgm:cxn modelId="{3F00C670-2A24-4169-9F7B-03AF1DBDD120}" type="presParOf" srcId="{B89050CE-0F82-4AD6-AF1C-4A0DF7C9B6EB}" destId="{D642F653-DDD9-4015-AAEC-8BE8D8BD1E04}" srcOrd="6" destOrd="0" presId="urn:microsoft.com/office/officeart/2005/8/layout/lProcess2"/>
    <dgm:cxn modelId="{630ABC5F-786F-407A-BF7F-0B047914D744}" type="presParOf" srcId="{63070AC2-0312-43FB-AE49-1C2814547B28}" destId="{34DFB6C5-9AC6-4A20-A529-2E01B6A05DE0}" srcOrd="5" destOrd="0" presId="urn:microsoft.com/office/officeart/2005/8/layout/lProcess2"/>
    <dgm:cxn modelId="{2BC82BD0-7734-4F20-9A6D-A31C4A67741C}" type="presParOf" srcId="{63070AC2-0312-43FB-AE49-1C2814547B28}" destId="{FAFEC4E1-1706-4F28-B938-99BE9B42987B}" srcOrd="6" destOrd="0" presId="urn:microsoft.com/office/officeart/2005/8/layout/lProcess2"/>
    <dgm:cxn modelId="{E9CFFE2E-F9C1-4EEC-95E1-0F312654EF4E}" type="presParOf" srcId="{FAFEC4E1-1706-4F28-B938-99BE9B42987B}" destId="{7CE2FD89-9E5C-423D-905C-3683E1872B8E}" srcOrd="0" destOrd="0" presId="urn:microsoft.com/office/officeart/2005/8/layout/lProcess2"/>
    <dgm:cxn modelId="{79D1A372-BA05-4FD9-BEEB-88CF568DE0B9}" type="presParOf" srcId="{FAFEC4E1-1706-4F28-B938-99BE9B42987B}" destId="{C33B28B8-0775-4177-A5B6-7832D21DE39C}" srcOrd="1" destOrd="0" presId="urn:microsoft.com/office/officeart/2005/8/layout/lProcess2"/>
    <dgm:cxn modelId="{369A1D8A-06B2-421F-B12F-FD15FF2CE718}" type="presParOf" srcId="{FAFEC4E1-1706-4F28-B938-99BE9B42987B}" destId="{6356E48F-7213-4D53-891D-F401B3041B6F}" srcOrd="2" destOrd="0" presId="urn:microsoft.com/office/officeart/2005/8/layout/lProcess2"/>
    <dgm:cxn modelId="{6ADC02BB-C620-4FEC-B633-A99914811118}" type="presParOf" srcId="{6356E48F-7213-4D53-891D-F401B3041B6F}" destId="{6E889458-5ABF-4827-9E8B-6CE2535E7095}" srcOrd="0" destOrd="0" presId="urn:microsoft.com/office/officeart/2005/8/layout/lProcess2"/>
    <dgm:cxn modelId="{1DF10039-9617-4B6B-84D0-FC3D46A0EB3A}" type="presParOf" srcId="{6E889458-5ABF-4827-9E8B-6CE2535E7095}" destId="{CC0B8C9C-D221-4BA4-A7CD-5BCF2078E726}" srcOrd="0" destOrd="0" presId="urn:microsoft.com/office/officeart/2005/8/layout/lProcess2"/>
    <dgm:cxn modelId="{A254DB36-3329-44E3-9B44-2BD1EF83FB38}" type="presParOf" srcId="{6E889458-5ABF-4827-9E8B-6CE2535E7095}" destId="{56414BBA-D0B7-4BCD-959B-E1BAEB63BA58}" srcOrd="1" destOrd="0" presId="urn:microsoft.com/office/officeart/2005/8/layout/lProcess2"/>
    <dgm:cxn modelId="{494DF734-B8B0-4C32-A64F-48FC18F8A01F}" type="presParOf" srcId="{6E889458-5ABF-4827-9E8B-6CE2535E7095}" destId="{66CF51C0-AD81-4656-8342-48463A9CC215}"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0251E-8619-4752-9DA8-10BD5EE0C629}">
      <dsp:nvSpPr>
        <dsp:cNvPr id="0" name=""/>
        <dsp:cNvSpPr/>
      </dsp:nvSpPr>
      <dsp:spPr>
        <a:xfrm>
          <a:off x="2904531" y="1320428"/>
          <a:ext cx="1835988" cy="1836304"/>
        </a:xfrm>
        <a:prstGeom prst="ellipse">
          <a:avLst/>
        </a:prstGeom>
        <a:solidFill>
          <a:srgbClr val="44703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Dev</a:t>
          </a:r>
          <a:endParaRPr lang="en-US" sz="3600" kern="1200" dirty="0"/>
        </a:p>
      </dsp:txBody>
      <dsp:txXfrm>
        <a:off x="3173405" y="1589348"/>
        <a:ext cx="1298240" cy="1298464"/>
      </dsp:txXfrm>
    </dsp:sp>
    <dsp:sp modelId="{7204AC86-ECE1-441C-A38D-C46C9051D331}">
      <dsp:nvSpPr>
        <dsp:cNvPr id="0" name=""/>
        <dsp:cNvSpPr/>
      </dsp:nvSpPr>
      <dsp:spPr>
        <a:xfrm>
          <a:off x="2734523" y="2920869"/>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9F954D-4152-4809-B26A-BE9252F0692A}">
      <dsp:nvSpPr>
        <dsp:cNvPr id="0" name=""/>
        <dsp:cNvSpPr/>
      </dsp:nvSpPr>
      <dsp:spPr>
        <a:xfrm>
          <a:off x="5238128" y="1863573"/>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0C69506-5DD1-47EF-B9B5-CE8EC26AF930}">
      <dsp:nvSpPr>
        <dsp:cNvPr id="0" name=""/>
        <dsp:cNvSpPr/>
      </dsp:nvSpPr>
      <dsp:spPr>
        <a:xfrm>
          <a:off x="4262611" y="3397422"/>
          <a:ext cx="281539" cy="28196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256D3B8-6815-4988-B726-701E9F28BF04}">
      <dsp:nvSpPr>
        <dsp:cNvPr id="0" name=""/>
        <dsp:cNvSpPr/>
      </dsp:nvSpPr>
      <dsp:spPr>
        <a:xfrm>
          <a:off x="3378516" y="1120410"/>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3EB6996-BFA0-466C-ADC8-85BCF0980582}">
      <dsp:nvSpPr>
        <dsp:cNvPr id="0" name=""/>
        <dsp:cNvSpPr/>
      </dsp:nvSpPr>
      <dsp:spPr>
        <a:xfrm>
          <a:off x="2735963" y="2288561"/>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5EF0E3A-A23A-4242-A7E1-CB5CD50961D7}">
      <dsp:nvSpPr>
        <dsp:cNvPr id="0" name=""/>
        <dsp:cNvSpPr/>
      </dsp:nvSpPr>
      <dsp:spPr>
        <a:xfrm>
          <a:off x="484922" y="373011"/>
          <a:ext cx="1770385" cy="177058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IT</a:t>
          </a:r>
          <a:endParaRPr lang="en-US" sz="3600" kern="1200" dirty="0"/>
        </a:p>
      </dsp:txBody>
      <dsp:txXfrm>
        <a:off x="744189" y="632307"/>
        <a:ext cx="1251851" cy="1251995"/>
      </dsp:txXfrm>
    </dsp:sp>
    <dsp:sp modelId="{860BD8F7-01C5-4A1C-8FBA-A3BCAA1C87A1}">
      <dsp:nvSpPr>
        <dsp:cNvPr id="0" name=""/>
        <dsp:cNvSpPr/>
      </dsp:nvSpPr>
      <dsp:spPr>
        <a:xfrm>
          <a:off x="3703169" y="1129462"/>
          <a:ext cx="281539" cy="28196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0C786D5-A91B-490F-B2AD-38861F55ACCD}">
      <dsp:nvSpPr>
        <dsp:cNvPr id="0" name=""/>
        <dsp:cNvSpPr/>
      </dsp:nvSpPr>
      <dsp:spPr>
        <a:xfrm>
          <a:off x="1848232" y="2623935"/>
          <a:ext cx="509055" cy="50917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131CED4-78E8-430A-988B-B19D06D56765}">
      <dsp:nvSpPr>
        <dsp:cNvPr id="0" name=""/>
        <dsp:cNvSpPr/>
      </dsp:nvSpPr>
      <dsp:spPr>
        <a:xfrm>
          <a:off x="4114797" y="276311"/>
          <a:ext cx="1029539" cy="102965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Security</a:t>
          </a:r>
          <a:endParaRPr lang="en-US" kern="1200" dirty="0"/>
        </a:p>
      </dsp:txBody>
      <dsp:txXfrm>
        <a:off x="4265569" y="427101"/>
        <a:ext cx="727995" cy="728076"/>
      </dsp:txXfrm>
    </dsp:sp>
    <dsp:sp modelId="{EF5AB8C7-78A1-4A16-8899-3C58434C1882}">
      <dsp:nvSpPr>
        <dsp:cNvPr id="0" name=""/>
        <dsp:cNvSpPr/>
      </dsp:nvSpPr>
      <dsp:spPr>
        <a:xfrm>
          <a:off x="4875556" y="1519148"/>
          <a:ext cx="281539" cy="28196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DB51288-F22D-4213-B128-71D410EA0E59}">
      <dsp:nvSpPr>
        <dsp:cNvPr id="0" name=""/>
        <dsp:cNvSpPr/>
      </dsp:nvSpPr>
      <dsp:spPr>
        <a:xfrm>
          <a:off x="1654479" y="3229962"/>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E919067-1413-4360-9D9F-3253C95AAA29}">
      <dsp:nvSpPr>
        <dsp:cNvPr id="0" name=""/>
        <dsp:cNvSpPr/>
      </dsp:nvSpPr>
      <dsp:spPr>
        <a:xfrm>
          <a:off x="3688625" y="2939395"/>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83071EA-202B-4AB0-8226-9D4744AE9B64}">
      <dsp:nvSpPr>
        <dsp:cNvPr id="0" name=""/>
        <dsp:cNvSpPr/>
      </dsp:nvSpPr>
      <dsp:spPr>
        <a:xfrm>
          <a:off x="5641967" y="1250245"/>
          <a:ext cx="1029539" cy="102965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QA</a:t>
          </a:r>
          <a:endParaRPr lang="en-US" sz="1400" kern="1200" dirty="0"/>
        </a:p>
      </dsp:txBody>
      <dsp:txXfrm>
        <a:off x="5792739" y="1401035"/>
        <a:ext cx="727995" cy="728076"/>
      </dsp:txXfrm>
    </dsp:sp>
    <dsp:sp modelId="{14E00A7C-E701-49D2-A2C8-1CE8D321F7BA}">
      <dsp:nvSpPr>
        <dsp:cNvPr id="0" name=""/>
        <dsp:cNvSpPr/>
      </dsp:nvSpPr>
      <dsp:spPr>
        <a:xfrm>
          <a:off x="5529017" y="2551972"/>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7B72DAA-7390-4070-A04A-3DC475E024B6}">
      <dsp:nvSpPr>
        <dsp:cNvPr id="0" name=""/>
        <dsp:cNvSpPr/>
      </dsp:nvSpPr>
      <dsp:spPr>
        <a:xfrm>
          <a:off x="4599586" y="2611156"/>
          <a:ext cx="1544041" cy="154421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Customers</a:t>
          </a:r>
          <a:endParaRPr lang="en-US" sz="1400" kern="1200" dirty="0"/>
        </a:p>
      </dsp:txBody>
      <dsp:txXfrm>
        <a:off x="4825706" y="2837301"/>
        <a:ext cx="1091801" cy="1091927"/>
      </dsp:txXfrm>
    </dsp:sp>
    <dsp:sp modelId="{BAD15F12-4206-4D45-85A5-CBFF8D85519F}">
      <dsp:nvSpPr>
        <dsp:cNvPr id="0" name=""/>
        <dsp:cNvSpPr/>
      </dsp:nvSpPr>
      <dsp:spPr>
        <a:xfrm>
          <a:off x="3783683" y="3434083"/>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63CED07-855F-4824-818F-03593B61EC86}">
      <dsp:nvSpPr>
        <dsp:cNvPr id="0" name=""/>
        <dsp:cNvSpPr/>
      </dsp:nvSpPr>
      <dsp:spPr>
        <a:xfrm>
          <a:off x="1487166" y="2868134"/>
          <a:ext cx="1434560" cy="14347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Data</a:t>
          </a:r>
          <a:endParaRPr lang="en-US" sz="3100" kern="1200" dirty="0"/>
        </a:p>
      </dsp:txBody>
      <dsp:txXfrm>
        <a:off x="1697252" y="3078244"/>
        <a:ext cx="1014388" cy="1014503"/>
      </dsp:txXfrm>
    </dsp:sp>
    <dsp:sp modelId="{F80BCAA3-7247-48A2-AC1C-694886C74709}">
      <dsp:nvSpPr>
        <dsp:cNvPr id="0" name=""/>
        <dsp:cNvSpPr/>
      </dsp:nvSpPr>
      <dsp:spPr>
        <a:xfrm>
          <a:off x="2576493" y="1088729"/>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F2ACE07-D0C8-4CA4-8E61-8A9A71F14DB8}">
      <dsp:nvSpPr>
        <dsp:cNvPr id="0" name=""/>
        <dsp:cNvSpPr/>
      </dsp:nvSpPr>
      <dsp:spPr>
        <a:xfrm>
          <a:off x="4953473" y="226080"/>
          <a:ext cx="204141" cy="20412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B2281-1CC8-4E70-9C74-3B040D4677D4}">
      <dsp:nvSpPr>
        <dsp:cNvPr id="0" name=""/>
        <dsp:cNvSpPr/>
      </dsp:nvSpPr>
      <dsp:spPr>
        <a:xfrm rot="16200000">
          <a:off x="-901049" y="905812"/>
          <a:ext cx="3482975" cy="167135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768" bIns="0" numCol="1" spcCol="1270" anchor="t" anchorCtr="0">
          <a:noAutofit/>
        </a:bodyPr>
        <a:lstStyle/>
        <a:p>
          <a:pPr lvl="0" algn="l" defTabSz="800100">
            <a:lnSpc>
              <a:spcPct val="90000"/>
            </a:lnSpc>
            <a:spcBef>
              <a:spcPct val="0"/>
            </a:spcBef>
            <a:spcAft>
              <a:spcPct val="35000"/>
            </a:spcAft>
          </a:pPr>
          <a:r>
            <a:rPr lang="en-US" sz="1800" kern="1200" dirty="0" smtClean="0"/>
            <a:t>Develop Rapidly</a:t>
          </a:r>
          <a:endParaRPr lang="en-US" sz="1800" kern="1200" dirty="0"/>
        </a:p>
        <a:p>
          <a:pPr marL="114300" lvl="1" indent="-114300" algn="l" defTabSz="622300">
            <a:lnSpc>
              <a:spcPct val="90000"/>
            </a:lnSpc>
            <a:spcBef>
              <a:spcPct val="0"/>
            </a:spcBef>
            <a:spcAft>
              <a:spcPct val="15000"/>
            </a:spcAft>
            <a:buChar char="••"/>
          </a:pPr>
          <a:r>
            <a:rPr lang="en-US" sz="1400" kern="1200" dirty="0" smtClean="0"/>
            <a:t>Clear Obstacles to Collaboration</a:t>
          </a:r>
          <a:endParaRPr lang="en-US" sz="1400" kern="1200" dirty="0"/>
        </a:p>
        <a:p>
          <a:pPr marL="114300" lvl="1" indent="-114300" algn="l" defTabSz="622300">
            <a:lnSpc>
              <a:spcPct val="90000"/>
            </a:lnSpc>
            <a:spcBef>
              <a:spcPct val="0"/>
            </a:spcBef>
            <a:spcAft>
              <a:spcPct val="15000"/>
            </a:spcAft>
            <a:buChar char="••"/>
          </a:pPr>
          <a:r>
            <a:rPr lang="en-US" sz="1400" kern="1200" dirty="0" smtClean="0"/>
            <a:t>Create a Quick Start Package</a:t>
          </a:r>
          <a:endParaRPr lang="en-US" sz="1400" kern="1200" dirty="0"/>
        </a:p>
        <a:p>
          <a:pPr marL="114300" lvl="1" indent="-114300" algn="l" defTabSz="622300">
            <a:lnSpc>
              <a:spcPct val="90000"/>
            </a:lnSpc>
            <a:spcBef>
              <a:spcPct val="0"/>
            </a:spcBef>
            <a:spcAft>
              <a:spcPct val="15000"/>
            </a:spcAft>
            <a:buChar char="••"/>
          </a:pPr>
          <a:r>
            <a:rPr lang="en-US" sz="1400" kern="1200" dirty="0" smtClean="0"/>
            <a:t>Provision Instantly</a:t>
          </a:r>
          <a:endParaRPr lang="en-US" sz="1400" kern="1200" dirty="0"/>
        </a:p>
      </dsp:txBody>
      <dsp:txXfrm rot="5400000">
        <a:off x="4763" y="696595"/>
        <a:ext cx="1671350" cy="2089785"/>
      </dsp:txXfrm>
    </dsp:sp>
    <dsp:sp modelId="{BADB48A2-C4B3-4772-A532-7017703B9148}">
      <dsp:nvSpPr>
        <dsp:cNvPr id="0" name=""/>
        <dsp:cNvSpPr/>
      </dsp:nvSpPr>
      <dsp:spPr>
        <a:xfrm rot="16200000">
          <a:off x="895653" y="905812"/>
          <a:ext cx="3482975" cy="167135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768" bIns="0" numCol="1" spcCol="1270" anchor="t" anchorCtr="0">
          <a:noAutofit/>
        </a:bodyPr>
        <a:lstStyle/>
        <a:p>
          <a:pPr lvl="0" algn="l" defTabSz="800100">
            <a:lnSpc>
              <a:spcPct val="90000"/>
            </a:lnSpc>
            <a:spcBef>
              <a:spcPct val="0"/>
            </a:spcBef>
            <a:spcAft>
              <a:spcPct val="35000"/>
            </a:spcAft>
          </a:pPr>
          <a:r>
            <a:rPr lang="en-US" sz="1800" kern="1200" dirty="0" smtClean="0"/>
            <a:t>Deploy Confidently</a:t>
          </a:r>
          <a:endParaRPr lang="en-US" sz="1800" kern="1200" dirty="0"/>
        </a:p>
        <a:p>
          <a:pPr marL="114300" lvl="1" indent="-114300" algn="l" defTabSz="622300">
            <a:lnSpc>
              <a:spcPct val="90000"/>
            </a:lnSpc>
            <a:spcBef>
              <a:spcPct val="0"/>
            </a:spcBef>
            <a:spcAft>
              <a:spcPct val="15000"/>
            </a:spcAft>
            <a:buChar char="••"/>
          </a:pPr>
          <a:r>
            <a:rPr lang="en-US" sz="1400" kern="1200" dirty="0" smtClean="0"/>
            <a:t>Practice CI</a:t>
          </a:r>
          <a:endParaRPr lang="en-US" sz="1400" kern="1200" dirty="0"/>
        </a:p>
        <a:p>
          <a:pPr marL="114300" lvl="1" indent="-114300" algn="l" defTabSz="622300">
            <a:lnSpc>
              <a:spcPct val="90000"/>
            </a:lnSpc>
            <a:spcBef>
              <a:spcPct val="0"/>
            </a:spcBef>
            <a:spcAft>
              <a:spcPct val="15000"/>
            </a:spcAft>
            <a:buChar char="••"/>
          </a:pPr>
          <a:r>
            <a:rPr lang="en-US" sz="1400" kern="1200" dirty="0" smtClean="0"/>
            <a:t>Automate Deployment</a:t>
          </a:r>
          <a:endParaRPr lang="en-US" sz="1400" kern="1200" dirty="0"/>
        </a:p>
        <a:p>
          <a:pPr marL="114300" lvl="1" indent="-114300" algn="l" defTabSz="622300">
            <a:lnSpc>
              <a:spcPct val="90000"/>
            </a:lnSpc>
            <a:spcBef>
              <a:spcPct val="0"/>
            </a:spcBef>
            <a:spcAft>
              <a:spcPct val="15000"/>
            </a:spcAft>
            <a:buChar char="••"/>
          </a:pPr>
          <a:r>
            <a:rPr lang="en-US" sz="1400" kern="1200" dirty="0" smtClean="0"/>
            <a:t>Branch Wisely, and Release Unfinished Code</a:t>
          </a:r>
          <a:endParaRPr lang="en-US" sz="1400" kern="1200" dirty="0"/>
        </a:p>
      </dsp:txBody>
      <dsp:txXfrm rot="5400000">
        <a:off x="1801465" y="696595"/>
        <a:ext cx="1671350" cy="2089785"/>
      </dsp:txXfrm>
    </dsp:sp>
    <dsp:sp modelId="{9F583BC1-CA0D-4465-8484-41604304F018}">
      <dsp:nvSpPr>
        <dsp:cNvPr id="0" name=""/>
        <dsp:cNvSpPr/>
      </dsp:nvSpPr>
      <dsp:spPr>
        <a:xfrm rot="16200000">
          <a:off x="2692355" y="905812"/>
          <a:ext cx="3482975" cy="167135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768" bIns="0" numCol="1" spcCol="1270" anchor="t" anchorCtr="0">
          <a:noAutofit/>
        </a:bodyPr>
        <a:lstStyle/>
        <a:p>
          <a:pPr lvl="0" algn="l" defTabSz="800100">
            <a:lnSpc>
              <a:spcPct val="90000"/>
            </a:lnSpc>
            <a:spcBef>
              <a:spcPct val="0"/>
            </a:spcBef>
            <a:spcAft>
              <a:spcPct val="35000"/>
            </a:spcAft>
          </a:pPr>
          <a:r>
            <a:rPr lang="en-US" sz="1800" kern="1200" dirty="0" smtClean="0"/>
            <a:t>Tear Down Walls</a:t>
          </a:r>
          <a:endParaRPr lang="en-US" sz="1800" kern="1200" dirty="0"/>
        </a:p>
        <a:p>
          <a:pPr marL="114300" lvl="1" indent="-114300" algn="l" defTabSz="622300">
            <a:lnSpc>
              <a:spcPct val="90000"/>
            </a:lnSpc>
            <a:spcBef>
              <a:spcPct val="0"/>
            </a:spcBef>
            <a:spcAft>
              <a:spcPct val="15000"/>
            </a:spcAft>
            <a:buChar char="••"/>
          </a:pPr>
          <a:r>
            <a:rPr lang="en-US" sz="1400" kern="1200" dirty="0" smtClean="0"/>
            <a:t>Be Inclusive</a:t>
          </a:r>
          <a:endParaRPr lang="en-US" sz="1400" kern="1200" dirty="0"/>
        </a:p>
        <a:p>
          <a:pPr marL="114300" lvl="1" indent="-114300" algn="l" defTabSz="622300">
            <a:lnSpc>
              <a:spcPct val="90000"/>
            </a:lnSpc>
            <a:spcBef>
              <a:spcPct val="0"/>
            </a:spcBef>
            <a:spcAft>
              <a:spcPct val="15000"/>
            </a:spcAft>
            <a:buChar char="••"/>
          </a:pPr>
          <a:r>
            <a:rPr lang="en-US" sz="1400" kern="1200" dirty="0" smtClean="0"/>
            <a:t>Listen and Empathize</a:t>
          </a:r>
          <a:endParaRPr lang="en-US" sz="1400" kern="1200" dirty="0"/>
        </a:p>
        <a:p>
          <a:pPr marL="114300" lvl="1" indent="-114300" algn="l" defTabSz="622300">
            <a:lnSpc>
              <a:spcPct val="90000"/>
            </a:lnSpc>
            <a:spcBef>
              <a:spcPct val="0"/>
            </a:spcBef>
            <a:spcAft>
              <a:spcPct val="15000"/>
            </a:spcAft>
            <a:buChar char="••"/>
          </a:pPr>
          <a:r>
            <a:rPr lang="en-US" sz="1400" kern="1200" dirty="0" smtClean="0"/>
            <a:t>Communicate Effectively</a:t>
          </a:r>
          <a:endParaRPr lang="en-US" sz="1400" kern="1200" dirty="0"/>
        </a:p>
      </dsp:txBody>
      <dsp:txXfrm rot="5400000">
        <a:off x="3598167" y="696595"/>
        <a:ext cx="1671350" cy="2089785"/>
      </dsp:txXfrm>
    </dsp:sp>
    <dsp:sp modelId="{9937670F-CF7C-4CCB-B2DA-6DB545259958}">
      <dsp:nvSpPr>
        <dsp:cNvPr id="0" name=""/>
        <dsp:cNvSpPr/>
      </dsp:nvSpPr>
      <dsp:spPr>
        <a:xfrm rot="16200000">
          <a:off x="4489057" y="905812"/>
          <a:ext cx="3482975" cy="167135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768" bIns="0" numCol="1" spcCol="1270" anchor="t" anchorCtr="0">
          <a:noAutofit/>
        </a:bodyPr>
        <a:lstStyle/>
        <a:p>
          <a:pPr lvl="0" algn="l" defTabSz="800100">
            <a:lnSpc>
              <a:spcPct val="90000"/>
            </a:lnSpc>
            <a:spcBef>
              <a:spcPct val="0"/>
            </a:spcBef>
            <a:spcAft>
              <a:spcPct val="35000"/>
            </a:spcAft>
          </a:pPr>
          <a:r>
            <a:rPr lang="en-US" sz="1800" kern="1200" dirty="0" smtClean="0"/>
            <a:t>Gather Metrics</a:t>
          </a:r>
          <a:endParaRPr lang="en-US" sz="1800" kern="1200" dirty="0"/>
        </a:p>
        <a:p>
          <a:pPr marL="114300" lvl="1" indent="-114300" algn="l" defTabSz="622300">
            <a:lnSpc>
              <a:spcPct val="90000"/>
            </a:lnSpc>
            <a:spcBef>
              <a:spcPct val="0"/>
            </a:spcBef>
            <a:spcAft>
              <a:spcPct val="15000"/>
            </a:spcAft>
            <a:buChar char="••"/>
          </a:pPr>
          <a:r>
            <a:rPr lang="en-US" sz="1400" kern="1200" dirty="0" smtClean="0"/>
            <a:t>Define Key Measurements</a:t>
          </a:r>
          <a:endParaRPr lang="en-US" sz="1400" kern="1200" dirty="0"/>
        </a:p>
        <a:p>
          <a:pPr marL="114300" lvl="1" indent="-114300" algn="l" defTabSz="622300">
            <a:lnSpc>
              <a:spcPct val="90000"/>
            </a:lnSpc>
            <a:spcBef>
              <a:spcPct val="0"/>
            </a:spcBef>
            <a:spcAft>
              <a:spcPct val="15000"/>
            </a:spcAft>
            <a:buChar char="••"/>
          </a:pPr>
          <a:r>
            <a:rPr lang="en-US" sz="1400" kern="1200" dirty="0" smtClean="0"/>
            <a:t>Analyze with the Backlog in Mind</a:t>
          </a:r>
          <a:endParaRPr lang="en-US" sz="1400" kern="1200" dirty="0"/>
        </a:p>
        <a:p>
          <a:pPr marL="114300" lvl="1" indent="-114300" algn="l" defTabSz="622300">
            <a:lnSpc>
              <a:spcPct val="90000"/>
            </a:lnSpc>
            <a:spcBef>
              <a:spcPct val="0"/>
            </a:spcBef>
            <a:spcAft>
              <a:spcPct val="15000"/>
            </a:spcAft>
            <a:buChar char="••"/>
          </a:pPr>
          <a:r>
            <a:rPr lang="en-US" sz="1400" kern="1200" dirty="0" smtClean="0"/>
            <a:t>Create Visualizations</a:t>
          </a:r>
          <a:endParaRPr lang="en-US" sz="1400" kern="1200" dirty="0"/>
        </a:p>
      </dsp:txBody>
      <dsp:txXfrm rot="5400000">
        <a:off x="5394869" y="696595"/>
        <a:ext cx="1671350" cy="2089785"/>
      </dsp:txXfrm>
    </dsp:sp>
    <dsp:sp modelId="{F0FE90B7-370D-4B98-AFDB-F7E6394F622A}">
      <dsp:nvSpPr>
        <dsp:cNvPr id="0" name=""/>
        <dsp:cNvSpPr/>
      </dsp:nvSpPr>
      <dsp:spPr>
        <a:xfrm rot="16200000">
          <a:off x="6285760" y="905812"/>
          <a:ext cx="3482975" cy="1671350"/>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768" bIns="0" numCol="1" spcCol="1270" anchor="t" anchorCtr="0">
          <a:noAutofit/>
        </a:bodyPr>
        <a:lstStyle/>
        <a:p>
          <a:pPr lvl="0" algn="l" defTabSz="800100">
            <a:lnSpc>
              <a:spcPct val="90000"/>
            </a:lnSpc>
            <a:spcBef>
              <a:spcPct val="0"/>
            </a:spcBef>
            <a:spcAft>
              <a:spcPct val="35000"/>
            </a:spcAft>
          </a:pPr>
          <a:r>
            <a:rPr lang="en-US" sz="1800" kern="1200" dirty="0" smtClean="0"/>
            <a:t>Maintain Flexibility</a:t>
          </a:r>
          <a:endParaRPr lang="en-US" sz="1800" kern="1200" dirty="0"/>
        </a:p>
        <a:p>
          <a:pPr marL="114300" lvl="1" indent="-114300" algn="l" defTabSz="622300">
            <a:lnSpc>
              <a:spcPct val="90000"/>
            </a:lnSpc>
            <a:spcBef>
              <a:spcPct val="0"/>
            </a:spcBef>
            <a:spcAft>
              <a:spcPct val="15000"/>
            </a:spcAft>
            <a:buChar char="••"/>
          </a:pPr>
          <a:r>
            <a:rPr lang="en-US" sz="1400" kern="1200" dirty="0" smtClean="0"/>
            <a:t>Embrace VM / Cloud / Docker</a:t>
          </a:r>
          <a:endParaRPr lang="en-US" sz="1400" kern="1200" dirty="0"/>
        </a:p>
        <a:p>
          <a:pPr marL="114300" lvl="1" indent="-114300" algn="l" defTabSz="622300">
            <a:lnSpc>
              <a:spcPct val="90000"/>
            </a:lnSpc>
            <a:spcBef>
              <a:spcPct val="0"/>
            </a:spcBef>
            <a:spcAft>
              <a:spcPct val="15000"/>
            </a:spcAft>
            <a:buChar char="••"/>
          </a:pPr>
          <a:r>
            <a:rPr lang="en-US" sz="1400" kern="1200" dirty="0" smtClean="0"/>
            <a:t>Encourage Cross-Pollination</a:t>
          </a:r>
          <a:endParaRPr lang="en-US" sz="1400" kern="1200" dirty="0"/>
        </a:p>
        <a:p>
          <a:pPr marL="114300" lvl="1" indent="-114300" algn="l" defTabSz="622300">
            <a:lnSpc>
              <a:spcPct val="90000"/>
            </a:lnSpc>
            <a:spcBef>
              <a:spcPct val="0"/>
            </a:spcBef>
            <a:spcAft>
              <a:spcPct val="15000"/>
            </a:spcAft>
            <a:buChar char="••"/>
          </a:pPr>
          <a:r>
            <a:rPr lang="en-US" sz="1400" kern="1200" dirty="0" smtClean="0"/>
            <a:t>Detect Problems and Practice Recovery</a:t>
          </a:r>
          <a:endParaRPr lang="en-US" sz="1400" kern="1200" dirty="0"/>
        </a:p>
      </dsp:txBody>
      <dsp:txXfrm rot="5400000">
        <a:off x="7191572" y="696595"/>
        <a:ext cx="1671350" cy="20897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25885-D9F9-4240-9C8C-705D96AA822A}">
      <dsp:nvSpPr>
        <dsp:cNvPr id="0" name=""/>
        <dsp:cNvSpPr/>
      </dsp:nvSpPr>
      <dsp:spPr>
        <a:xfrm>
          <a:off x="2038" y="619472"/>
          <a:ext cx="3287017" cy="3287017"/>
        </a:xfrm>
        <a:prstGeom prst="ellipse">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b="0" kern="1200" dirty="0" smtClean="0">
              <a:solidFill>
                <a:schemeClr val="bg1"/>
              </a:solidFill>
              <a:latin typeface="Segoe WP Black" panose="020B0A02040504020203" pitchFamily="34" charset="0"/>
            </a:rPr>
            <a:t>Dev</a:t>
          </a:r>
          <a:endParaRPr lang="en-US" sz="6500" b="0" kern="1200" dirty="0">
            <a:solidFill>
              <a:schemeClr val="bg1"/>
            </a:solidFill>
            <a:latin typeface="Segoe WP Black" panose="020B0A02040504020203" pitchFamily="34" charset="0"/>
          </a:endParaRPr>
        </a:p>
      </dsp:txBody>
      <dsp:txXfrm>
        <a:off x="483410" y="1100844"/>
        <a:ext cx="2324273" cy="2324273"/>
      </dsp:txXfrm>
    </dsp:sp>
    <dsp:sp modelId="{CD5C8252-A44F-4966-8A8C-489E3394D2DB}">
      <dsp:nvSpPr>
        <dsp:cNvPr id="0" name=""/>
        <dsp:cNvSpPr/>
      </dsp:nvSpPr>
      <dsp:spPr>
        <a:xfrm>
          <a:off x="3322704" y="2002061"/>
          <a:ext cx="1584182" cy="618827"/>
        </a:xfrm>
        <a:prstGeom prst="leftRightArrow">
          <a:avLst/>
        </a:prstGeom>
        <a:solidFill>
          <a:schemeClr val="accent1"/>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3322704" y="2125826"/>
        <a:ext cx="1398534" cy="371297"/>
      </dsp:txXfrm>
    </dsp:sp>
    <dsp:sp modelId="{AAA61286-6897-4A6A-90B3-8EC9642D0D09}">
      <dsp:nvSpPr>
        <dsp:cNvPr id="0" name=""/>
        <dsp:cNvSpPr/>
      </dsp:nvSpPr>
      <dsp:spPr>
        <a:xfrm>
          <a:off x="4940543" y="619472"/>
          <a:ext cx="3287017" cy="3287017"/>
        </a:xfrm>
        <a:prstGeom prst="ellipse">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b="0" kern="1200" dirty="0" smtClean="0">
              <a:latin typeface="Segoe WP Black" panose="020B0A02040504020203" pitchFamily="34" charset="0"/>
            </a:rPr>
            <a:t>Ops</a:t>
          </a:r>
          <a:endParaRPr lang="en-US" sz="6500" b="0" kern="1200" dirty="0">
            <a:latin typeface="Segoe WP Black" panose="020B0A02040504020203" pitchFamily="34" charset="0"/>
          </a:endParaRPr>
        </a:p>
      </dsp:txBody>
      <dsp:txXfrm>
        <a:off x="5421915" y="1100844"/>
        <a:ext cx="2324273" cy="2324273"/>
      </dsp:txXfrm>
    </dsp:sp>
    <dsp:sp modelId="{777910BB-116C-4310-843F-B097E1B9DEB2}">
      <dsp:nvSpPr>
        <dsp:cNvPr id="0" name=""/>
        <dsp:cNvSpPr/>
      </dsp:nvSpPr>
      <dsp:spPr>
        <a:xfrm rot="10800000">
          <a:off x="3148629" y="3261631"/>
          <a:ext cx="2048282" cy="1109368"/>
        </a:xfrm>
        <a:prstGeom prst="actionButtonBackPrevious">
          <a:avLst/>
        </a:prstGeom>
        <a:solidFill>
          <a:schemeClr val="accent1">
            <a:tint val="60000"/>
            <a:hueOff val="0"/>
            <a:satOff val="0"/>
            <a:lumOff val="0"/>
            <a:alpha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089150">
            <a:lnSpc>
              <a:spcPct val="90000"/>
            </a:lnSpc>
            <a:spcBef>
              <a:spcPct val="0"/>
            </a:spcBef>
            <a:spcAft>
              <a:spcPct val="35000"/>
            </a:spcAft>
          </a:pPr>
          <a:endParaRPr lang="en-US" sz="4700" kern="1200"/>
        </a:p>
      </dsp:txBody>
      <dsp:txXfrm rot="10800000">
        <a:off x="3481439" y="3483505"/>
        <a:ext cx="1715472" cy="665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25885-D9F9-4240-9C8C-705D96AA822A}">
      <dsp:nvSpPr>
        <dsp:cNvPr id="0" name=""/>
        <dsp:cNvSpPr/>
      </dsp:nvSpPr>
      <dsp:spPr>
        <a:xfrm>
          <a:off x="959627" y="3339490"/>
          <a:ext cx="2567731" cy="2567731"/>
        </a:xfrm>
        <a:prstGeom prst="ellipse">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b="0" kern="1200" dirty="0" smtClean="0">
              <a:solidFill>
                <a:schemeClr val="bg1"/>
              </a:solidFill>
              <a:latin typeface="Segoe WP Black" panose="020B0A02040504020203" pitchFamily="34" charset="0"/>
            </a:rPr>
            <a:t>Dev</a:t>
          </a:r>
          <a:endParaRPr lang="en-US" sz="3500" b="0" kern="1200" dirty="0">
            <a:solidFill>
              <a:schemeClr val="bg1"/>
            </a:solidFill>
            <a:latin typeface="Segoe WP Black" panose="020B0A02040504020203" pitchFamily="34" charset="0"/>
          </a:endParaRPr>
        </a:p>
      </dsp:txBody>
      <dsp:txXfrm>
        <a:off x="1335662" y="3715525"/>
        <a:ext cx="1815661" cy="1815661"/>
      </dsp:txXfrm>
    </dsp:sp>
    <dsp:sp modelId="{CD5C8252-A44F-4966-8A8C-489E3394D2DB}">
      <dsp:nvSpPr>
        <dsp:cNvPr id="0" name=""/>
        <dsp:cNvSpPr/>
      </dsp:nvSpPr>
      <dsp:spPr>
        <a:xfrm rot="18142536">
          <a:off x="2723687" y="2880585"/>
          <a:ext cx="959673" cy="457162"/>
        </a:xfrm>
        <a:prstGeom prst="leftRightArrow">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755542" y="3029932"/>
        <a:ext cx="822524" cy="274298"/>
      </dsp:txXfrm>
    </dsp:sp>
    <dsp:sp modelId="{818F0DFB-B0A5-4A4D-9454-D13836097DEB}">
      <dsp:nvSpPr>
        <dsp:cNvPr id="0" name=""/>
        <dsp:cNvSpPr/>
      </dsp:nvSpPr>
      <dsp:spPr>
        <a:xfrm>
          <a:off x="2896547" y="284519"/>
          <a:ext cx="2567731" cy="2567731"/>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b="0" kern="1200" dirty="0" smtClean="0">
              <a:solidFill>
                <a:schemeClr val="bg1"/>
              </a:solidFill>
              <a:latin typeface="Segoe WP Black" panose="020B0A02040504020203" pitchFamily="34" charset="0"/>
            </a:rPr>
            <a:t>DevOps</a:t>
          </a:r>
          <a:endParaRPr lang="en-US" sz="3500" b="0" kern="1200" dirty="0">
            <a:solidFill>
              <a:schemeClr val="bg1"/>
            </a:solidFill>
            <a:latin typeface="Segoe WP Black" panose="020B0A02040504020203" pitchFamily="34" charset="0"/>
          </a:endParaRPr>
        </a:p>
      </dsp:txBody>
      <dsp:txXfrm>
        <a:off x="3272582" y="660554"/>
        <a:ext cx="1815661" cy="1815661"/>
      </dsp:txXfrm>
    </dsp:sp>
    <dsp:sp modelId="{A24C9F52-139D-4578-9FB6-A20002BFFF7B}">
      <dsp:nvSpPr>
        <dsp:cNvPr id="0" name=""/>
        <dsp:cNvSpPr/>
      </dsp:nvSpPr>
      <dsp:spPr>
        <a:xfrm rot="3603235">
          <a:off x="4618528" y="2874645"/>
          <a:ext cx="869381" cy="417549"/>
        </a:xfrm>
        <a:prstGeom prst="leftRightArrow">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49895" y="2903884"/>
        <a:ext cx="744116" cy="250529"/>
      </dsp:txXfrm>
    </dsp:sp>
    <dsp:sp modelId="{AAA61286-6897-4A6A-90B3-8EC9642D0D09}">
      <dsp:nvSpPr>
        <dsp:cNvPr id="0" name=""/>
        <dsp:cNvSpPr/>
      </dsp:nvSpPr>
      <dsp:spPr>
        <a:xfrm>
          <a:off x="4656504" y="3339490"/>
          <a:ext cx="2567731" cy="2567731"/>
        </a:xfrm>
        <a:prstGeom prst="ellipse">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b="0" kern="1200" dirty="0" smtClean="0">
              <a:latin typeface="Segoe WP Black" panose="020B0A02040504020203" pitchFamily="34" charset="0"/>
            </a:rPr>
            <a:t>Ops</a:t>
          </a:r>
          <a:endParaRPr lang="en-US" sz="3500" b="0" kern="1200" dirty="0">
            <a:latin typeface="Segoe WP Black" panose="020B0A02040504020203" pitchFamily="34" charset="0"/>
          </a:endParaRPr>
        </a:p>
      </dsp:txBody>
      <dsp:txXfrm>
        <a:off x="5032539" y="3715525"/>
        <a:ext cx="1815661" cy="1815661"/>
      </dsp:txXfrm>
    </dsp:sp>
    <dsp:sp modelId="{777910BB-116C-4310-843F-B097E1B9DEB2}">
      <dsp:nvSpPr>
        <dsp:cNvPr id="0" name=""/>
        <dsp:cNvSpPr/>
      </dsp:nvSpPr>
      <dsp:spPr>
        <a:xfrm rot="10800000">
          <a:off x="3626503" y="4394774"/>
          <a:ext cx="964732" cy="457162"/>
        </a:xfrm>
        <a:prstGeom prst="leftRightArrow">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763652" y="4486206"/>
        <a:ext cx="827583" cy="2742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9B076-245E-4D8E-84E3-AA3D76AC8F65}">
      <dsp:nvSpPr>
        <dsp:cNvPr id="0" name=""/>
        <dsp:cNvSpPr/>
      </dsp:nvSpPr>
      <dsp:spPr>
        <a:xfrm>
          <a:off x="1542315" y="0"/>
          <a:ext cx="3396708" cy="3396948"/>
        </a:xfrm>
        <a:prstGeom prst="ellipse">
          <a:avLst/>
        </a:prstGeom>
        <a:solidFill>
          <a:schemeClr val="bg1">
            <a:lumMod val="65000"/>
            <a:alpha val="84000"/>
          </a:scheme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b="0" kern="1200" dirty="0" smtClean="0">
              <a:solidFill>
                <a:schemeClr val="bg1"/>
              </a:solidFill>
              <a:latin typeface="Segoe WP Black" panose="020B0A02040504020203" pitchFamily="34" charset="0"/>
            </a:rPr>
            <a:t>Dev</a:t>
          </a:r>
          <a:endParaRPr lang="en-US" sz="6500" b="0" kern="1200" dirty="0">
            <a:solidFill>
              <a:schemeClr val="bg1"/>
            </a:solidFill>
            <a:latin typeface="Segoe WP Black" panose="020B0A02040504020203" pitchFamily="34" charset="0"/>
          </a:endParaRPr>
        </a:p>
      </dsp:txBody>
      <dsp:txXfrm>
        <a:off x="2039751" y="497472"/>
        <a:ext cx="2401836" cy="2402004"/>
      </dsp:txXfrm>
    </dsp:sp>
    <dsp:sp modelId="{2E84E10C-DE80-41C6-94C2-66F4A773A994}">
      <dsp:nvSpPr>
        <dsp:cNvPr id="0" name=""/>
        <dsp:cNvSpPr/>
      </dsp:nvSpPr>
      <dsp:spPr>
        <a:xfrm>
          <a:off x="3290575" y="2265575"/>
          <a:ext cx="3396708" cy="3396948"/>
        </a:xfrm>
        <a:prstGeom prst="ellipse">
          <a:avLst/>
        </a:prstGeom>
        <a:solidFill>
          <a:schemeClr val="tx1">
            <a:alpha val="47000"/>
          </a:scheme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b="0" kern="1200" dirty="0" smtClean="0">
              <a:solidFill>
                <a:schemeClr val="bg1"/>
              </a:solidFill>
              <a:latin typeface="Segoe WP Black" panose="020B0A02040504020203" pitchFamily="34" charset="0"/>
            </a:rPr>
            <a:t>Ops</a:t>
          </a:r>
          <a:endParaRPr lang="en-US" sz="6500" b="0" kern="1200" dirty="0">
            <a:solidFill>
              <a:schemeClr val="bg1"/>
            </a:solidFill>
            <a:latin typeface="Segoe WP Black" panose="020B0A02040504020203" pitchFamily="34" charset="0"/>
          </a:endParaRPr>
        </a:p>
      </dsp:txBody>
      <dsp:txXfrm>
        <a:off x="3788011" y="2763047"/>
        <a:ext cx="2401836" cy="24020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61D2F-3FEC-40A2-BE70-9DD25E387511}">
      <dsp:nvSpPr>
        <dsp:cNvPr id="0" name=""/>
        <dsp:cNvSpPr/>
      </dsp:nvSpPr>
      <dsp:spPr>
        <a:xfrm rot="16200000">
          <a:off x="508000" y="-508000"/>
          <a:ext cx="2032000" cy="3048000"/>
        </a:xfrm>
        <a:prstGeom prst="round1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smtClean="0"/>
            <a:t>Culture</a:t>
          </a:r>
          <a:endParaRPr lang="en-US" sz="4000" kern="1200" dirty="0"/>
        </a:p>
      </dsp:txBody>
      <dsp:txXfrm rot="5400000">
        <a:off x="0" y="0"/>
        <a:ext cx="3048000" cy="1524000"/>
      </dsp:txXfrm>
    </dsp:sp>
    <dsp:sp modelId="{B7866514-38F6-4978-A23F-D825A0C4577A}">
      <dsp:nvSpPr>
        <dsp:cNvPr id="0" name=""/>
        <dsp:cNvSpPr/>
      </dsp:nvSpPr>
      <dsp:spPr>
        <a:xfrm>
          <a:off x="3048000" y="0"/>
          <a:ext cx="3048000" cy="2032000"/>
        </a:xfrm>
        <a:prstGeom prst="round1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smtClean="0"/>
            <a:t>Metrics</a:t>
          </a:r>
          <a:endParaRPr lang="en-US" sz="4000" kern="1200" dirty="0"/>
        </a:p>
      </dsp:txBody>
      <dsp:txXfrm>
        <a:off x="3048000" y="0"/>
        <a:ext cx="3048000" cy="1524000"/>
      </dsp:txXfrm>
    </dsp:sp>
    <dsp:sp modelId="{EF646D8E-E6C7-47EF-A28D-5DC32BCCD3ED}">
      <dsp:nvSpPr>
        <dsp:cNvPr id="0" name=""/>
        <dsp:cNvSpPr/>
      </dsp:nvSpPr>
      <dsp:spPr>
        <a:xfrm rot="10800000">
          <a:off x="0" y="2032000"/>
          <a:ext cx="3048000" cy="2032000"/>
        </a:xfrm>
        <a:prstGeom prst="round1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smtClean="0"/>
            <a:t>Automation</a:t>
          </a:r>
          <a:endParaRPr lang="en-US" sz="4000" kern="1200" dirty="0"/>
        </a:p>
      </dsp:txBody>
      <dsp:txXfrm rot="10800000">
        <a:off x="0" y="2539999"/>
        <a:ext cx="3048000" cy="1524000"/>
      </dsp:txXfrm>
    </dsp:sp>
    <dsp:sp modelId="{A5206E23-6103-455E-BFA6-E8CF0EE4D2F7}">
      <dsp:nvSpPr>
        <dsp:cNvPr id="0" name=""/>
        <dsp:cNvSpPr/>
      </dsp:nvSpPr>
      <dsp:spPr>
        <a:xfrm rot="5400000">
          <a:off x="3556000" y="1523999"/>
          <a:ext cx="2032000" cy="3048000"/>
        </a:xfrm>
        <a:prstGeom prst="round1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n-US" sz="4000" kern="1200" dirty="0" smtClean="0"/>
            <a:t>Sharing</a:t>
          </a:r>
          <a:endParaRPr lang="en-US" sz="4000" kern="1200" dirty="0"/>
        </a:p>
      </dsp:txBody>
      <dsp:txXfrm rot="-5400000">
        <a:off x="3048000" y="2539999"/>
        <a:ext cx="3048000" cy="1524000"/>
      </dsp:txXfrm>
    </dsp:sp>
    <dsp:sp modelId="{CFEC02F6-F622-47D4-879E-C66D5A357657}">
      <dsp:nvSpPr>
        <dsp:cNvPr id="0" name=""/>
        <dsp:cNvSpPr/>
      </dsp:nvSpPr>
      <dsp:spPr>
        <a:xfrm>
          <a:off x="2133600" y="1523999"/>
          <a:ext cx="1828800" cy="1016000"/>
        </a:xfrm>
        <a:prstGeom prst="roundRect">
          <a:avLst/>
        </a:prstGeom>
        <a:solidFill>
          <a:srgbClr val="44703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chemeClr val="bg1"/>
              </a:solidFill>
            </a:rPr>
            <a:t>CAMS</a:t>
          </a:r>
          <a:endParaRPr lang="en-US" sz="4000" b="1" kern="1200" dirty="0">
            <a:solidFill>
              <a:schemeClr val="bg1"/>
            </a:solidFill>
          </a:endParaRPr>
        </a:p>
      </dsp:txBody>
      <dsp:txXfrm>
        <a:off x="2183197" y="1573596"/>
        <a:ext cx="1729606" cy="9168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9C2CD-8C8B-4550-82CE-A209077175CA}">
      <dsp:nvSpPr>
        <dsp:cNvPr id="0" name=""/>
        <dsp:cNvSpPr/>
      </dsp:nvSpPr>
      <dsp:spPr>
        <a:xfrm>
          <a:off x="427121" y="0"/>
          <a:ext cx="3874168" cy="38741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Operating System</a:t>
          </a:r>
          <a:endParaRPr lang="en-US" sz="1200" kern="1200" dirty="0"/>
        </a:p>
      </dsp:txBody>
      <dsp:txXfrm>
        <a:off x="1637799" y="193708"/>
        <a:ext cx="1452813" cy="387416"/>
      </dsp:txXfrm>
    </dsp:sp>
    <dsp:sp modelId="{FAF2532F-C7C0-40D8-9A1A-66117A1814CA}">
      <dsp:nvSpPr>
        <dsp:cNvPr id="0" name=""/>
        <dsp:cNvSpPr/>
      </dsp:nvSpPr>
      <dsp:spPr>
        <a:xfrm>
          <a:off x="717684" y="581125"/>
          <a:ext cx="3293042" cy="3293042"/>
        </a:xfrm>
        <a:prstGeom prst="ellipse">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Container Layer</a:t>
          </a:r>
          <a:endParaRPr lang="en-US" sz="1200" kern="1200" dirty="0"/>
        </a:p>
      </dsp:txBody>
      <dsp:txXfrm>
        <a:off x="1654143" y="770475"/>
        <a:ext cx="1420124" cy="378699"/>
      </dsp:txXfrm>
    </dsp:sp>
    <dsp:sp modelId="{EA10C539-62C3-4B0F-985E-C9A9683651A2}">
      <dsp:nvSpPr>
        <dsp:cNvPr id="0" name=""/>
        <dsp:cNvSpPr/>
      </dsp:nvSpPr>
      <dsp:spPr>
        <a:xfrm>
          <a:off x="1008246" y="1162250"/>
          <a:ext cx="2711917" cy="27119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“Operating System”</a:t>
          </a:r>
          <a:endParaRPr lang="en-US" sz="1200" kern="1200" dirty="0"/>
        </a:p>
      </dsp:txBody>
      <dsp:txXfrm>
        <a:off x="1662496" y="1349372"/>
        <a:ext cx="1403417" cy="374244"/>
      </dsp:txXfrm>
    </dsp:sp>
    <dsp:sp modelId="{E9AB1FA6-6172-41B2-8065-5AA4ACC7F793}">
      <dsp:nvSpPr>
        <dsp:cNvPr id="0" name=""/>
        <dsp:cNvSpPr/>
      </dsp:nvSpPr>
      <dsp:spPr>
        <a:xfrm>
          <a:off x="1298809" y="1743375"/>
          <a:ext cx="2130792" cy="2130792"/>
        </a:xfrm>
        <a:prstGeom prst="ellipse">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Sandbox</a:t>
          </a:r>
          <a:endParaRPr lang="en-US" sz="1200" kern="1200" dirty="0"/>
        </a:p>
      </dsp:txBody>
      <dsp:txXfrm>
        <a:off x="1788891" y="1935146"/>
        <a:ext cx="1150627" cy="383542"/>
      </dsp:txXfrm>
    </dsp:sp>
    <dsp:sp modelId="{37B5C907-256F-427E-8311-3E96B7FD0D4C}">
      <dsp:nvSpPr>
        <dsp:cNvPr id="0" name=""/>
        <dsp:cNvSpPr/>
      </dsp:nvSpPr>
      <dsp:spPr>
        <a:xfrm>
          <a:off x="1589371" y="2324500"/>
          <a:ext cx="1549667" cy="1549667"/>
        </a:xfrm>
        <a:prstGeom prst="ellipse">
          <a:avLst/>
        </a:prstGeom>
        <a:solidFill>
          <a:srgbClr val="44703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Container</a:t>
          </a:r>
          <a:endParaRPr lang="en-US" sz="1200" kern="1200" dirty="0"/>
        </a:p>
      </dsp:txBody>
      <dsp:txXfrm>
        <a:off x="1816315" y="2711917"/>
        <a:ext cx="1095780" cy="7748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z="1300" b="1" dirty="0" smtClean="0">
                <a:latin typeface="Arial" panose="020B0604020202020204" pitchFamily="34" charset="0"/>
                <a:cs typeface="Arial" panose="020B0604020202020204" pitchFamily="34" charset="0"/>
              </a:rPr>
              <a:t>Modern Apps Live! Las Vegas 2016</a:t>
            </a:r>
            <a:endParaRPr lang="en-US" sz="13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095523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9EC0DD-2B69-40A1-86DF-232D4CE751B2}" type="datetimeFigureOut">
              <a:rPr lang="en-US" smtClean="0"/>
              <a:t>2/11/2016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A32EE-EB31-4D40-B365-1E1DD9094901}" type="slidenum">
              <a:rPr lang="en-US" smtClean="0"/>
              <a:t>‹#›</a:t>
            </a:fld>
            <a:endParaRPr lang="en-US"/>
          </a:p>
        </p:txBody>
      </p:sp>
    </p:spTree>
    <p:extLst>
      <p:ext uri="{BB962C8B-B14F-4D97-AF65-F5344CB8AC3E}">
        <p14:creationId xmlns:p14="http://schemas.microsoft.com/office/powerpoint/2010/main" val="188947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BA32EE-EB31-4D40-B365-1E1DD9094901}" type="slidenum">
              <a:rPr lang="en-US" smtClean="0"/>
              <a:t>1</a:t>
            </a:fld>
            <a:endParaRPr lang="en-US"/>
          </a:p>
        </p:txBody>
      </p:sp>
    </p:spTree>
    <p:extLst>
      <p:ext uri="{BB962C8B-B14F-4D97-AF65-F5344CB8AC3E}">
        <p14:creationId xmlns:p14="http://schemas.microsoft.com/office/powerpoint/2010/main" val="170463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Here’s a pattern to avoid</a:t>
            </a:r>
          </a:p>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You’ve got dev, and ops,</a:t>
            </a:r>
            <a:r>
              <a:rPr lang="en-US" sz="1200" kern="1200" baseline="0" dirty="0" smtClean="0">
                <a:solidFill>
                  <a:schemeClr val="tx1"/>
                </a:solidFill>
                <a:effectLst/>
                <a:latin typeface="+mn-lt"/>
                <a:ea typeface="ＭＳ Ｐゴシック" pitchFamily="-72" charset="-128"/>
                <a:cs typeface="ＭＳ Ｐゴシック" pitchFamily="-72" charset="-128"/>
              </a:rPr>
              <a:t> two tribes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As long as they are two tribes, there’s nothing you can buy that that makes these one tribe. </a:t>
            </a:r>
          </a:p>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There</a:t>
            </a:r>
            <a:r>
              <a:rPr lang="en-US" sz="1200" kern="1200" baseline="0" dirty="0" smtClean="0">
                <a:solidFill>
                  <a:schemeClr val="tx1"/>
                </a:solidFill>
                <a:effectLst/>
                <a:latin typeface="+mn-lt"/>
                <a:ea typeface="ＭＳ Ｐゴシック" pitchFamily="-72" charset="-128"/>
                <a:cs typeface="ＭＳ Ｐゴシック" pitchFamily="-72" charset="-128"/>
              </a:rPr>
              <a:t> are tools that enable </a:t>
            </a:r>
            <a:r>
              <a:rPr lang="en-US" sz="1200" kern="1200" baseline="0" dirty="0" err="1" smtClean="0">
                <a:solidFill>
                  <a:schemeClr val="tx1"/>
                </a:solidFill>
                <a:effectLst/>
                <a:latin typeface="+mn-lt"/>
                <a:ea typeface="ＭＳ Ｐゴシック" pitchFamily="-72" charset="-128"/>
                <a:cs typeface="ＭＳ Ｐゴシック" pitchFamily="-72" charset="-128"/>
              </a:rPr>
              <a:t>devs</a:t>
            </a:r>
            <a:r>
              <a:rPr lang="en-US" sz="1200" kern="1200" baseline="0" dirty="0" smtClean="0">
                <a:solidFill>
                  <a:schemeClr val="tx1"/>
                </a:solidFill>
                <a:effectLst/>
                <a:latin typeface="+mn-lt"/>
                <a:ea typeface="ＭＳ Ｐゴシック" pitchFamily="-72" charset="-128"/>
                <a:cs typeface="ＭＳ Ｐゴシック" pitchFamily="-72" charset="-128"/>
              </a:rPr>
              <a:t> to reach across that boundary easier than before.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And vice versa.</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There are communication tools that can make it easy for them to talk to each other. But they have to believe they should.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In fact, orgs that are tied to a single software solution to manage change are the ones that are having the toughest time with DevOps transformation</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They don’t know how to do it without the software.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Diversity in tooling is strength.</a:t>
            </a:r>
            <a:endParaRPr lang="en-US" sz="1200" kern="1200" dirty="0" smtClean="0">
              <a:solidFill>
                <a:schemeClr val="tx1"/>
              </a:solidFill>
              <a:effectLst/>
              <a:latin typeface="+mn-lt"/>
              <a:ea typeface="ＭＳ Ｐゴシック" pitchFamily="-72" charset="-128"/>
              <a:cs typeface="ＭＳ Ｐゴシック" pitchFamily="-72" charset="-128"/>
            </a:endParaRPr>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10</a:t>
            </a:fld>
            <a:endParaRPr lang="en-US"/>
          </a:p>
        </p:txBody>
      </p:sp>
    </p:spTree>
    <p:extLst>
      <p:ext uri="{BB962C8B-B14F-4D97-AF65-F5344CB8AC3E}">
        <p14:creationId xmlns:p14="http://schemas.microsoft.com/office/powerpoint/2010/main" val="333710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dirty="0" smtClean="0"/>
              <a:t>M</a:t>
            </a:r>
            <a:r>
              <a:rPr lang="en-US" baseline="0" dirty="0" smtClean="0"/>
              <a:t>y worry is the people get motivated about DevOps and they do this.</a:t>
            </a:r>
          </a:p>
          <a:p>
            <a:pPr marL="628650" lvl="1" indent="-171450" rtl="0" fontAlgn="ctr">
              <a:buFont typeface="Arial" panose="020B0604020202020204" pitchFamily="34" charset="0"/>
              <a:buChar char="•"/>
            </a:pPr>
            <a:r>
              <a:rPr lang="en-US" baseline="0" dirty="0" smtClean="0"/>
              <a:t>New tribe</a:t>
            </a:r>
          </a:p>
          <a:p>
            <a:pPr marL="628650" lvl="1" indent="-171450" rtl="0" fontAlgn="ctr">
              <a:buFont typeface="Arial" panose="020B0604020202020204" pitchFamily="34" charset="0"/>
              <a:buChar char="•"/>
            </a:pPr>
            <a:r>
              <a:rPr lang="en-US" baseline="0" dirty="0" smtClean="0"/>
              <a:t>Three communication paths when there was just one before. </a:t>
            </a:r>
          </a:p>
          <a:p>
            <a:pPr marL="628650" lvl="1" indent="-171450" rtl="0" fontAlgn="ctr">
              <a:buFont typeface="Arial" panose="020B0604020202020204" pitchFamily="34" charset="0"/>
              <a:buChar char="•"/>
            </a:pPr>
            <a:r>
              <a:rPr lang="en-US" baseline="0" dirty="0" smtClean="0"/>
              <a:t>No trust and not much overlap. </a:t>
            </a:r>
          </a:p>
          <a:p>
            <a:pPr marL="628650" lvl="1" indent="-171450" rtl="0" fontAlgn="ctr">
              <a:buFont typeface="Arial" panose="020B0604020202020204" pitchFamily="34" charset="0"/>
              <a:buChar char="•"/>
            </a:pPr>
            <a:r>
              <a:rPr lang="en-US" baseline="0" dirty="0" smtClean="0"/>
              <a:t>Culturally you’ve just complicated things, not improved it.</a:t>
            </a:r>
          </a:p>
          <a:p>
            <a:pPr marL="628650" lvl="1" indent="-171450" rtl="0" fontAlgn="ctr">
              <a:buFont typeface="Arial" panose="020B0604020202020204" pitchFamily="34" charset="0"/>
              <a:buChar char="•"/>
            </a:pPr>
            <a:r>
              <a:rPr lang="en-US" baseline="0" dirty="0" smtClean="0"/>
              <a:t>Dev and Ops are pretty sure they’re not supposed to talk to each other. </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11</a:t>
            </a:fld>
            <a:endParaRPr lang="en-US"/>
          </a:p>
        </p:txBody>
      </p:sp>
    </p:spTree>
    <p:extLst>
      <p:ext uri="{BB962C8B-B14F-4D97-AF65-F5344CB8AC3E}">
        <p14:creationId xmlns:p14="http://schemas.microsoft.com/office/powerpoint/2010/main" val="50379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you’re looking for is this. </a:t>
            </a:r>
          </a:p>
          <a:p>
            <a:pPr marL="628650" lvl="1" indent="-171450">
              <a:buFont typeface="Arial" panose="020B0604020202020204" pitchFamily="34" charset="0"/>
              <a:buChar char="•"/>
            </a:pPr>
            <a:r>
              <a:rPr lang="en-US" dirty="0" smtClean="0"/>
              <a:t>people on your dev teams</a:t>
            </a:r>
            <a:r>
              <a:rPr lang="en-US" baseline="0" dirty="0" smtClean="0"/>
              <a:t> who care about the ops side and can own it. </a:t>
            </a:r>
          </a:p>
          <a:p>
            <a:pPr marL="628650" lvl="1" indent="-171450">
              <a:buFont typeface="Arial" panose="020B0604020202020204" pitchFamily="34" charset="0"/>
              <a:buChar char="•"/>
            </a:pPr>
            <a:r>
              <a:rPr lang="en-US" baseline="0" dirty="0" smtClean="0"/>
              <a:t>people in ops who care about this stuff but won’t abandon their chief concern. </a:t>
            </a:r>
          </a:p>
          <a:p>
            <a:pPr marL="628650" lvl="1" indent="-171450">
              <a:buFont typeface="Arial" panose="020B0604020202020204" pitchFamily="34" charset="0"/>
              <a:buChar char="•"/>
            </a:pPr>
            <a:r>
              <a:rPr lang="en-US" baseline="0" dirty="0" smtClean="0"/>
              <a:t>a culture where it’s okay that the line is a little blurry, and nobody has to justify solving a problem on the other side of the imaginary fence. </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12</a:t>
            </a:fld>
            <a:endParaRPr lang="en-US"/>
          </a:p>
        </p:txBody>
      </p:sp>
    </p:spTree>
    <p:extLst>
      <p:ext uri="{BB962C8B-B14F-4D97-AF65-F5344CB8AC3E}">
        <p14:creationId xmlns:p14="http://schemas.microsoft.com/office/powerpoint/2010/main" val="302628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You</a:t>
            </a:r>
            <a:r>
              <a:rPr lang="en-US" baseline="0" dirty="0" smtClean="0"/>
              <a:t> create that culture by encouraging behavior. Even if people are interested in this stuff, it’s no failure of theirs that they aren’t exposed to everyone else’s jobs. </a:t>
            </a:r>
          </a:p>
          <a:p>
            <a:pPr rtl="0" fontAlgn="ctr"/>
            <a:endParaRPr lang="en-US" baseline="0" dirty="0" smtClean="0"/>
          </a:p>
          <a:p>
            <a:pPr marL="171450" indent="-171450" rtl="0" fontAlgn="ctr">
              <a:buFont typeface="Arial" panose="020B0604020202020204" pitchFamily="34" charset="0"/>
              <a:buChar char="•"/>
            </a:pPr>
            <a:r>
              <a:rPr lang="en-US" baseline="0" dirty="0" smtClean="0"/>
              <a:t>First story is about a project I was on, migrating applications from server to server. That involved SQL, but we interacted with the SQL team through their ticketing system. Every day at stand-up developers said “I submitted the ticket” like that was the end of the line. The developers weren’t wrong – they were doing what they understood to be the right thing. I said “could we invite them to stand with us every day” and they did. We got buy-in from them, they started acting like they were part of the team, when the topic of their work came up I stopped people and I said “okay, SQL guys, what do you think about that?” It changed everything. </a:t>
            </a:r>
          </a:p>
          <a:p>
            <a:pPr marL="171450" indent="-171450" rtl="0" fontAlgn="ctr">
              <a:buFont typeface="Arial" panose="020B0604020202020204" pitchFamily="34" charset="0"/>
              <a:buChar char="•"/>
            </a:pPr>
            <a:r>
              <a:rPr lang="en-US" baseline="0" dirty="0" smtClean="0"/>
              <a:t>Second story is a company I know where, when you’re hired as a developer, you spend two weeks in customer support before you write a line of code. You’re answering phones or emails and understanding why your customers use your software. I’ve heard of other companies where developers rotate through shifts on production support. One week a year you put down your code and you work with the people who support the users. </a:t>
            </a:r>
            <a:endParaRPr lang="en-US" baseline="0" dirty="0" smtClean="0"/>
          </a:p>
          <a:p>
            <a:pPr marL="171450" indent="-171450" rtl="0" fontAlgn="ctr">
              <a:buFont typeface="Arial" panose="020B0604020202020204" pitchFamily="34" charset="0"/>
              <a:buChar char="•"/>
            </a:pPr>
            <a:r>
              <a:rPr lang="en-US" baseline="0" dirty="0" smtClean="0"/>
              <a:t>Third story – a client of mine was spending four hours for each deployment renaming and recompiling services. Their monitoring processes insisted that each deployed service be tagged with the environment in which it was running. So these services, and the WiX packages that installed them, all needed filename and assembly-level changes during compilation.</a:t>
            </a:r>
          </a:p>
          <a:p>
            <a:pPr marL="628650" lvl="1" indent="-171450" rtl="0" fontAlgn="ctr">
              <a:buFont typeface="Arial" panose="020B0604020202020204" pitchFamily="34" charset="0"/>
              <a:buChar char="•"/>
            </a:pPr>
            <a:r>
              <a:rPr lang="en-US" baseline="0" dirty="0" smtClean="0"/>
              <a:t>We built a PowerShell script that updated the </a:t>
            </a:r>
            <a:r>
              <a:rPr lang="en-US" baseline="0" dirty="0" err="1" smtClean="0"/>
              <a:t>csproj</a:t>
            </a:r>
            <a:r>
              <a:rPr lang="en-US" baseline="0" dirty="0" smtClean="0"/>
              <a:t> files, the </a:t>
            </a:r>
            <a:r>
              <a:rPr lang="en-US" baseline="0" dirty="0" err="1" smtClean="0"/>
              <a:t>assemblyinfo</a:t>
            </a:r>
            <a:r>
              <a:rPr lang="en-US" baseline="0" dirty="0" smtClean="0"/>
              <a:t>, etc. and built four versions of each. </a:t>
            </a:r>
          </a:p>
          <a:p>
            <a:pPr marL="628650" lvl="1" indent="-171450" rtl="0" fontAlgn="ctr">
              <a:buFont typeface="Arial" panose="020B0604020202020204" pitchFamily="34" charset="0"/>
              <a:buChar char="•"/>
            </a:pPr>
            <a:r>
              <a:rPr lang="en-US" baseline="0" dirty="0" smtClean="0"/>
              <a:t>That’s not the point: the point was that the development team had never questioned that requirement. We knocked it down from an error-prone four hours to a rock-solid fifteen minutes, but we handed that solution over with the caveat that it was a problem that didn’t need to exist and probably should have been a conversation. But they weren’t interested in that. DevOps culture is interested in that. </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13</a:t>
            </a:fld>
            <a:endParaRPr lang="en-US"/>
          </a:p>
        </p:txBody>
      </p:sp>
    </p:spTree>
    <p:extLst>
      <p:ext uri="{BB962C8B-B14F-4D97-AF65-F5344CB8AC3E}">
        <p14:creationId xmlns:p14="http://schemas.microsoft.com/office/powerpoint/2010/main" val="159413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look to culture as</a:t>
            </a:r>
            <a:r>
              <a:rPr lang="en-US" baseline="0" dirty="0" smtClean="0"/>
              <a:t> the solution to the agile gaps I mentioned earlier. This can happen in any organization.</a:t>
            </a:r>
          </a:p>
          <a:p>
            <a:pPr marL="628650" lvl="1" indent="-171450">
              <a:buFont typeface="Arial" panose="020B0604020202020204" pitchFamily="34" charset="0"/>
              <a:buChar char="•"/>
            </a:pPr>
            <a:r>
              <a:rPr lang="en-US" baseline="0" dirty="0" smtClean="0"/>
              <a:t>John Willis, works at Chef, coined this acronym for DevOps thinking, and it’s CAMS</a:t>
            </a:r>
          </a:p>
          <a:p>
            <a:pPr marL="171450" indent="-171450">
              <a:buFont typeface="Arial" panose="020B0604020202020204" pitchFamily="34" charset="0"/>
              <a:buChar char="•"/>
            </a:pPr>
            <a:r>
              <a:rPr lang="en-US" baseline="0" dirty="0" smtClean="0"/>
              <a:t>Culture</a:t>
            </a:r>
          </a:p>
          <a:p>
            <a:pPr marL="628650" lvl="1" indent="-171450">
              <a:buFont typeface="Arial" panose="020B0604020202020204" pitchFamily="34" charset="0"/>
              <a:buChar char="•"/>
            </a:pPr>
            <a:r>
              <a:rPr lang="en-US" baseline="0" dirty="0" smtClean="0"/>
              <a:t>That’s what we just discussed. </a:t>
            </a:r>
            <a:endParaRPr lang="en-US" baseline="0" dirty="0" smtClean="0"/>
          </a:p>
          <a:p>
            <a:pPr marL="171450" lvl="0" indent="-171450">
              <a:buFont typeface="Arial" panose="020B0604020202020204" pitchFamily="34" charset="0"/>
              <a:buChar char="•"/>
            </a:pPr>
            <a:r>
              <a:rPr lang="en-US" baseline="0" dirty="0" smtClean="0"/>
              <a:t>Automation</a:t>
            </a:r>
          </a:p>
          <a:p>
            <a:pPr marL="628650" lvl="1" indent="-171450">
              <a:buFont typeface="Arial" panose="020B0604020202020204" pitchFamily="34" charset="0"/>
              <a:buChar char="•"/>
            </a:pPr>
            <a:r>
              <a:rPr lang="en-US" baseline="0" dirty="0" smtClean="0"/>
              <a:t>People associate automation with </a:t>
            </a:r>
            <a:r>
              <a:rPr lang="en-US" baseline="0" dirty="0" err="1" smtClean="0"/>
              <a:t>devops</a:t>
            </a:r>
            <a:r>
              <a:rPr lang="en-US" baseline="0" dirty="0" smtClean="0"/>
              <a:t>, but </a:t>
            </a:r>
            <a:r>
              <a:rPr lang="en-US" baseline="0" dirty="0" smtClean="0"/>
              <a:t>automation doesn’t work if your code is broken</a:t>
            </a:r>
          </a:p>
          <a:p>
            <a:pPr marL="1085850" lvl="2" indent="-171450">
              <a:buFont typeface="Arial" panose="020B0604020202020204" pitchFamily="34" charset="0"/>
              <a:buChar char="•"/>
            </a:pPr>
            <a:r>
              <a:rPr lang="en-US" baseline="0" dirty="0" smtClean="0"/>
              <a:t>Automation doesn’t work if your culture’s broken. </a:t>
            </a:r>
          </a:p>
          <a:p>
            <a:pPr marL="1085850" lvl="2" indent="-171450">
              <a:buFont typeface="Arial" panose="020B0604020202020204" pitchFamily="34" charset="0"/>
              <a:buChar char="•"/>
            </a:pPr>
            <a:r>
              <a:rPr lang="en-US" baseline="0" dirty="0" smtClean="0"/>
              <a:t>It’s not safe to accelerate if your engine’s not sound</a:t>
            </a:r>
            <a:r>
              <a:rPr lang="en-US" baseline="0" dirty="0" smtClean="0"/>
              <a:t>. </a:t>
            </a:r>
          </a:p>
          <a:p>
            <a:pPr marL="628650" lvl="1" indent="-171450">
              <a:buFont typeface="Arial" panose="020B0604020202020204" pitchFamily="34" charset="0"/>
              <a:buChar char="•"/>
            </a:pPr>
            <a:r>
              <a:rPr lang="en-US" baseline="0" dirty="0" smtClean="0"/>
              <a:t>Why Automation? Automation is cool and everything, but why?</a:t>
            </a:r>
          </a:p>
          <a:p>
            <a:pPr marL="1085850" lvl="2" indent="-171450">
              <a:buFont typeface="Arial" panose="020B0604020202020204" pitchFamily="34" charset="0"/>
              <a:buChar char="•"/>
            </a:pPr>
            <a:r>
              <a:rPr lang="en-US" baseline="0" dirty="0" smtClean="0"/>
              <a:t>Automated deployment reduces the time to deliver value. That cuts waste. </a:t>
            </a:r>
          </a:p>
          <a:p>
            <a:pPr marL="1543050" lvl="3" indent="-171450">
              <a:buFont typeface="Arial" panose="020B0604020202020204" pitchFamily="34" charset="0"/>
              <a:buChar char="•"/>
            </a:pPr>
            <a:r>
              <a:rPr lang="en-US" baseline="0" dirty="0" smtClean="0"/>
              <a:t>Who here has read about Lean and waste?</a:t>
            </a:r>
          </a:p>
          <a:p>
            <a:pPr marL="1085850" lvl="2" indent="-171450">
              <a:buFont typeface="Arial" panose="020B0604020202020204" pitchFamily="34" charset="0"/>
              <a:buChar char="•"/>
            </a:pPr>
            <a:r>
              <a:rPr lang="en-US" baseline="0" dirty="0" smtClean="0"/>
              <a:t>Automation allows you to manage risk by integrating changes into the production environment one step at a time, very small deltas, before they get to be complex and unmanageable. </a:t>
            </a:r>
            <a:endParaRPr lang="en-US" baseline="0" dirty="0" smtClean="0"/>
          </a:p>
          <a:p>
            <a:pPr marL="171450" lvl="0" indent="-171450">
              <a:buFont typeface="Arial" panose="020B0604020202020204" pitchFamily="34" charset="0"/>
              <a:buChar char="•"/>
            </a:pPr>
            <a:r>
              <a:rPr lang="en-US" baseline="0" dirty="0" smtClean="0"/>
              <a:t>Metrics</a:t>
            </a:r>
          </a:p>
          <a:p>
            <a:pPr marL="628650" lvl="1" indent="-171450">
              <a:buFont typeface="Arial" panose="020B0604020202020204" pitchFamily="34" charset="0"/>
              <a:buChar char="•"/>
            </a:pPr>
            <a:r>
              <a:rPr lang="en-US" baseline="0" dirty="0" smtClean="0"/>
              <a:t>Why metrics? Because you need feedback.</a:t>
            </a:r>
          </a:p>
          <a:p>
            <a:pPr marL="628650" lvl="1" indent="-171450">
              <a:buFont typeface="Arial" panose="020B0604020202020204" pitchFamily="34" charset="0"/>
              <a:buChar char="•"/>
            </a:pPr>
            <a:r>
              <a:rPr lang="en-US" baseline="0" dirty="0" smtClean="0"/>
              <a:t>Good feedback is how you course-correct. </a:t>
            </a:r>
          </a:p>
          <a:p>
            <a:pPr marL="1085850" lvl="2" indent="-171450">
              <a:buFont typeface="Arial" panose="020B0604020202020204" pitchFamily="34" charset="0"/>
              <a:buChar char="•"/>
            </a:pPr>
            <a:r>
              <a:rPr lang="en-US" baseline="0" dirty="0" smtClean="0"/>
              <a:t>Imagine a stoplight that gets feedback vs. one that doesn’t. </a:t>
            </a:r>
          </a:p>
          <a:p>
            <a:pPr marL="628650" lvl="1" indent="-171450">
              <a:buFont typeface="Arial" panose="020B0604020202020204" pitchFamily="34" charset="0"/>
              <a:buChar char="•"/>
            </a:pPr>
            <a:r>
              <a:rPr lang="en-US" baseline="0" dirty="0" smtClean="0"/>
              <a:t>Immediate feedback is how you validate that a team is building software that matters. </a:t>
            </a:r>
          </a:p>
          <a:p>
            <a:pPr marL="628650" lvl="1" indent="-171450">
              <a:buFont typeface="Arial" panose="020B0604020202020204" pitchFamily="34" charset="0"/>
              <a:buChar char="•"/>
            </a:pPr>
            <a:r>
              <a:rPr lang="en-US" baseline="0" dirty="0" smtClean="0"/>
              <a:t>Data is the foundation of feedback. Collecting that data is key. </a:t>
            </a:r>
          </a:p>
          <a:p>
            <a:pPr marL="628650" lvl="1" indent="-171450">
              <a:buFont typeface="Arial" panose="020B0604020202020204" pitchFamily="34" charset="0"/>
              <a:buChar char="•"/>
            </a:pPr>
            <a:r>
              <a:rPr lang="en-US" baseline="0" dirty="0" smtClean="0"/>
              <a:t>And it’s easy. It’s something that code can do with its eyes closed. </a:t>
            </a:r>
            <a:endParaRPr lang="en-US" baseline="0" dirty="0" smtClean="0"/>
          </a:p>
          <a:p>
            <a:pPr marL="171450" lvl="0" indent="-171450">
              <a:buFont typeface="Arial" panose="020B0604020202020204" pitchFamily="34" charset="0"/>
              <a:buChar char="•"/>
            </a:pPr>
            <a:r>
              <a:rPr lang="en-US" baseline="0" dirty="0" smtClean="0"/>
              <a:t>Sharing</a:t>
            </a:r>
          </a:p>
          <a:p>
            <a:pPr marL="628650" lvl="1" indent="-171450">
              <a:buFont typeface="Arial" panose="020B0604020202020204" pitchFamily="34" charset="0"/>
              <a:buChar char="•"/>
            </a:pPr>
            <a:r>
              <a:rPr lang="en-US" baseline="0" dirty="0" smtClean="0"/>
              <a:t>We won’t cover sharing a ton, but I’ll say that this work is based in open </a:t>
            </a:r>
            <a:r>
              <a:rPr lang="en-US" baseline="0" dirty="0" smtClean="0"/>
              <a:t>source</a:t>
            </a:r>
          </a:p>
          <a:p>
            <a:pPr marL="628650" lvl="1" indent="-171450">
              <a:buFont typeface="Arial" panose="020B0604020202020204" pitchFamily="34" charset="0"/>
              <a:buChar char="•"/>
            </a:pPr>
            <a:r>
              <a:rPr lang="en-US" baseline="0" dirty="0" smtClean="0"/>
              <a:t>Sharing’s what I’m doing right now. </a:t>
            </a:r>
          </a:p>
          <a:p>
            <a:pPr marL="1085850" lvl="2" indent="-171450">
              <a:buFont typeface="Arial" panose="020B0604020202020204" pitchFamily="34" charset="0"/>
              <a:buChar char="•"/>
            </a:pPr>
            <a:r>
              <a:rPr lang="en-US" baseline="0" dirty="0" smtClean="0"/>
              <a:t>Sharing is why </a:t>
            </a:r>
            <a:r>
              <a:rPr lang="en-US" baseline="0" dirty="0" err="1" smtClean="0"/>
              <a:t>DevOpsDays</a:t>
            </a:r>
            <a:r>
              <a:rPr lang="en-US" baseline="0" dirty="0" smtClean="0"/>
              <a:t> are $200 and not $1000. </a:t>
            </a:r>
            <a:endParaRPr lang="en-US" baseline="0" dirty="0" smtClean="0"/>
          </a:p>
          <a:p>
            <a:pPr marL="628650" lvl="1" indent="-171450">
              <a:buFont typeface="Arial" panose="020B0604020202020204" pitchFamily="34" charset="0"/>
              <a:buChar char="•"/>
            </a:pPr>
            <a:r>
              <a:rPr lang="en-US" baseline="0" dirty="0" smtClean="0"/>
              <a:t>Open source software is competing with commercial </a:t>
            </a:r>
            <a:r>
              <a:rPr lang="en-US" baseline="0" dirty="0" smtClean="0"/>
              <a:t>software, and it’s built on sharing. </a:t>
            </a:r>
          </a:p>
          <a:p>
            <a:pPr marL="1085850" lvl="2" indent="-171450">
              <a:buFont typeface="Arial" panose="020B0604020202020204" pitchFamily="34" charset="0"/>
              <a:buChar char="•"/>
            </a:pPr>
            <a:r>
              <a:rPr lang="en-US" baseline="0" dirty="0" smtClean="0"/>
              <a:t>That’s </a:t>
            </a:r>
            <a:r>
              <a:rPr lang="en-US" baseline="0" dirty="0" smtClean="0"/>
              <a:t>worth pondering. Deeply. What parts of open source, and not just software, but open source culture, can be brought into your </a:t>
            </a:r>
            <a:r>
              <a:rPr lang="en-US" baseline="0" dirty="0" smtClean="0"/>
              <a:t>org?</a:t>
            </a:r>
            <a:endParaRPr lang="en-US" baseline="0" dirty="0" smtClean="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DBA32EE-EB31-4D40-B365-1E1DD9094901}" type="slidenum">
              <a:rPr lang="en-US" smtClean="0"/>
              <a:t>14</a:t>
            </a:fld>
            <a:endParaRPr lang="en-US"/>
          </a:p>
        </p:txBody>
      </p:sp>
    </p:spTree>
    <p:extLst>
      <p:ext uri="{BB962C8B-B14F-4D97-AF65-F5344CB8AC3E}">
        <p14:creationId xmlns:p14="http://schemas.microsoft.com/office/powerpoint/2010/main" val="2888066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rPr>
              <a:t>I</a:t>
            </a:r>
            <a:r>
              <a:rPr lang="en-US" sz="1200" kern="1200" baseline="0" dirty="0" smtClean="0">
                <a:solidFill>
                  <a:schemeClr val="tx1"/>
                </a:solidFill>
                <a:effectLst/>
                <a:latin typeface="+mn-lt"/>
                <a:ea typeface="ＭＳ Ｐゴシック" pitchFamily="-72" charset="-128"/>
              </a:rPr>
              <a:t> want to talk about tools,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but tools are organized under a few key concepts, and I want to explore them here</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We’ll talk for a second about </a:t>
            </a:r>
            <a:r>
              <a:rPr lang="en-US" sz="1200" kern="1200" baseline="0" dirty="0" err="1" smtClean="0">
                <a:solidFill>
                  <a:schemeClr val="tx1"/>
                </a:solidFill>
                <a:effectLst/>
                <a:latin typeface="+mn-lt"/>
                <a:ea typeface="ＭＳ Ｐゴシック" pitchFamily="-72" charset="-128"/>
              </a:rPr>
              <a:t>idempotence</a:t>
            </a:r>
            <a:endParaRPr lang="en-US" sz="1200" kern="1200" baseline="0" dirty="0" smtClean="0">
              <a:solidFill>
                <a:schemeClr val="tx1"/>
              </a:solidFill>
              <a:effectLst/>
              <a:latin typeface="+mn-lt"/>
              <a:ea typeface="ＭＳ Ｐゴシック" pitchFamily="-72" charset="-128"/>
            </a:endParaRP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We’ll look at Desired State and what that means, both in the automation and provisioning space</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Infrastructure – controlling it through code</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We’ll talk about Virtual Machines and how important it is to manage them like Virtual Machines</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We’ll cover Release Management</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We’ll talk about Containers</a:t>
            </a:r>
          </a:p>
          <a:p>
            <a:pPr marL="171450" lvl="0" indent="-171450" rtl="0" fontAlgn="ctr">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15</a:t>
            </a:fld>
            <a:endParaRPr lang="en-US"/>
          </a:p>
        </p:txBody>
      </p:sp>
    </p:spTree>
    <p:extLst>
      <p:ext uri="{BB962C8B-B14F-4D97-AF65-F5344CB8AC3E}">
        <p14:creationId xmlns:p14="http://schemas.microsoft.com/office/powerpoint/2010/main" val="263086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a:t>
            </a:r>
            <a:r>
              <a:rPr lang="en-US" baseline="0" dirty="0" smtClean="0"/>
              <a:t>dempotent just means “it works, and there are no unwanted side effects”</a:t>
            </a:r>
          </a:p>
          <a:p>
            <a:pPr marL="171450" indent="-171450">
              <a:buFont typeface="Arial" panose="020B0604020202020204" pitchFamily="34" charset="0"/>
              <a:buChar char="•"/>
            </a:pPr>
            <a:r>
              <a:rPr lang="en-US" baseline="0" dirty="0" smtClean="0"/>
              <a:t>If you create a stored procedure by saying “if not exists” then that’s idempotent – you should be able to run it whether or not you’ve run it</a:t>
            </a:r>
          </a:p>
          <a:p>
            <a:pPr marL="171450" indent="-171450">
              <a:buFont typeface="Arial" panose="020B0604020202020204" pitchFamily="34" charset="0"/>
              <a:buChar char="•"/>
            </a:pPr>
            <a:r>
              <a:rPr lang="en-US" dirty="0" smtClean="0"/>
              <a:t>Running</a:t>
            </a:r>
            <a:r>
              <a:rPr lang="en-US" baseline="0" dirty="0" smtClean="0"/>
              <a:t> some installers creates a second instance of the application – not idempotent</a:t>
            </a:r>
          </a:p>
          <a:p>
            <a:pPr marL="171450" indent="-171450">
              <a:buFont typeface="Arial" panose="020B0604020202020204" pitchFamily="34" charset="0"/>
              <a:buChar char="•"/>
            </a:pPr>
            <a:r>
              <a:rPr lang="en-US" dirty="0" smtClean="0"/>
              <a:t>I</a:t>
            </a:r>
            <a:r>
              <a:rPr lang="en-US" baseline="0" dirty="0" smtClean="0"/>
              <a:t>f I script the copying of a file, and that script errors out because the file’s already there – not idempotent. I want it to say “OK”, I tried to do it but it was already done, not “there was a problem”. </a:t>
            </a:r>
          </a:p>
          <a:p>
            <a:pPr marL="171450" indent="-171450">
              <a:buFont typeface="Arial" panose="020B0604020202020204" pitchFamily="34" charset="0"/>
              <a:buChar char="•"/>
            </a:pPr>
            <a:r>
              <a:rPr lang="en-US" baseline="0" dirty="0" smtClean="0"/>
              <a:t>Different mindset for how we think about system change. </a:t>
            </a:r>
            <a:endParaRPr lang="en-US" dirty="0"/>
          </a:p>
        </p:txBody>
      </p:sp>
      <p:sp>
        <p:nvSpPr>
          <p:cNvPr id="4" name="Slide Number Placeholder 3"/>
          <p:cNvSpPr>
            <a:spLocks noGrp="1"/>
          </p:cNvSpPr>
          <p:nvPr>
            <p:ph type="sldNum" sz="quarter" idx="10"/>
          </p:nvPr>
        </p:nvSpPr>
        <p:spPr/>
        <p:txBody>
          <a:bodyPr/>
          <a:lstStyle/>
          <a:p>
            <a:fld id="{DDBA32EE-EB31-4D40-B365-1E1DD9094901}" type="slidenum">
              <a:rPr lang="en-US" smtClean="0"/>
              <a:t>16</a:t>
            </a:fld>
            <a:endParaRPr lang="en-US"/>
          </a:p>
        </p:txBody>
      </p:sp>
    </p:spTree>
    <p:extLst>
      <p:ext uri="{BB962C8B-B14F-4D97-AF65-F5344CB8AC3E}">
        <p14:creationId xmlns:p14="http://schemas.microsoft.com/office/powerpoint/2010/main" val="2533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Desired State Configuration is</a:t>
            </a:r>
            <a:r>
              <a:rPr lang="en-US" baseline="0" dirty="0" smtClean="0"/>
              <a:t> based in </a:t>
            </a:r>
            <a:r>
              <a:rPr lang="en-US" baseline="0" dirty="0" err="1" smtClean="0"/>
              <a:t>idempotency</a:t>
            </a:r>
            <a:r>
              <a:rPr lang="en-US" baseline="0" dirty="0" smtClean="0"/>
              <a:t>. </a:t>
            </a:r>
          </a:p>
          <a:p>
            <a:pPr marL="171450" indent="-171450">
              <a:buFont typeface="Arial" panose="020B0604020202020204" pitchFamily="34" charset="0"/>
              <a:buChar char="•"/>
            </a:pPr>
            <a:r>
              <a:rPr lang="en-US" baseline="0" dirty="0" smtClean="0"/>
              <a:t>Desired State is a script, let’s say, that defines how I want the world to be</a:t>
            </a:r>
          </a:p>
          <a:p>
            <a:pPr marL="171450" indent="-171450">
              <a:buFont typeface="Arial" panose="020B0604020202020204" pitchFamily="34" charset="0"/>
              <a:buChar char="•"/>
            </a:pPr>
            <a:r>
              <a:rPr lang="en-US" baseline="0" dirty="0" smtClean="0"/>
              <a:t>We do something declaratively that drives underlying behavior</a:t>
            </a:r>
          </a:p>
          <a:p>
            <a:pPr marL="171450" indent="-171450">
              <a:buFont typeface="Arial" panose="020B0604020202020204" pitchFamily="34" charset="0"/>
              <a:buChar char="•"/>
            </a:pPr>
            <a:r>
              <a:rPr lang="en-US" baseline="0" dirty="0" smtClean="0"/>
              <a:t>I can run this once or schedule it – no harm if it’s idempotent, right?</a:t>
            </a:r>
          </a:p>
          <a:p>
            <a:pPr marL="628650" lvl="1" indent="-171450">
              <a:buFont typeface="Arial" panose="020B0604020202020204" pitchFamily="34" charset="0"/>
              <a:buChar char="•"/>
            </a:pPr>
            <a:r>
              <a:rPr lang="en-US" baseline="0" dirty="0" smtClean="0"/>
              <a:t>Track those runs and get data about them</a:t>
            </a:r>
          </a:p>
          <a:p>
            <a:pPr marL="171450" indent="-171450">
              <a:buFont typeface="Arial" panose="020B0604020202020204" pitchFamily="34" charset="0"/>
              <a:buChar char="•"/>
            </a:pPr>
            <a:r>
              <a:rPr lang="en-US" baseline="0" dirty="0" smtClean="0"/>
              <a:t>Keep it in source control and track changes</a:t>
            </a:r>
          </a:p>
          <a:p>
            <a:pPr marL="628650" lvl="1" indent="-171450">
              <a:buFont typeface="Arial" panose="020B0604020202020204" pitchFamily="34" charset="0"/>
              <a:buChar char="•"/>
            </a:pPr>
            <a:r>
              <a:rPr lang="en-US" baseline="0" dirty="0" smtClean="0"/>
              <a:t>Always know what changed and when</a:t>
            </a:r>
          </a:p>
          <a:p>
            <a:pPr marL="171450" lvl="0" indent="-171450">
              <a:buFont typeface="Arial" panose="020B0604020202020204" pitchFamily="34" charset="0"/>
              <a:buChar char="•"/>
            </a:pPr>
            <a:r>
              <a:rPr lang="en-US" baseline="0" dirty="0" smtClean="0"/>
              <a:t>On the right, Chocolatey! Who knows Chocolatey!</a:t>
            </a:r>
          </a:p>
          <a:p>
            <a:pPr marL="628650" lvl="1" indent="-171450">
              <a:buFont typeface="Arial" panose="020B0604020202020204" pitchFamily="34" charset="0"/>
              <a:buChar char="•"/>
            </a:pPr>
            <a:r>
              <a:rPr lang="en-US" baseline="0" dirty="0" smtClean="0"/>
              <a:t>When Windows shops want something low-hanging, automatic, for </a:t>
            </a:r>
            <a:r>
              <a:rPr lang="en-US" baseline="0" dirty="0" err="1" smtClean="0"/>
              <a:t>devops</a:t>
            </a:r>
            <a:r>
              <a:rPr lang="en-US" baseline="0" dirty="0" smtClean="0"/>
              <a:t>, I say Chocolatey</a:t>
            </a:r>
          </a:p>
          <a:p>
            <a:pPr marL="1085850" lvl="2" indent="-171450">
              <a:buFont typeface="Arial" panose="020B0604020202020204" pitchFamily="34" charset="0"/>
              <a:buChar char="•"/>
            </a:pPr>
            <a:r>
              <a:rPr lang="en-US" baseline="0" dirty="0" smtClean="0"/>
              <a:t>Based in </a:t>
            </a:r>
            <a:r>
              <a:rPr lang="en-US" baseline="0" dirty="0" err="1" smtClean="0"/>
              <a:t>NuGet</a:t>
            </a:r>
            <a:r>
              <a:rPr lang="en-US" baseline="0" dirty="0" smtClean="0"/>
              <a:t> and PowerShell</a:t>
            </a:r>
          </a:p>
          <a:p>
            <a:pPr marL="628650" lvl="1" indent="-171450">
              <a:buFont typeface="Arial" panose="020B0604020202020204" pitchFamily="34" charset="0"/>
              <a:buChar char="•"/>
            </a:pPr>
            <a:r>
              <a:rPr lang="en-US" baseline="0" dirty="0" smtClean="0"/>
              <a:t>You install this on your workstations and then that’s the last thing you install manually</a:t>
            </a:r>
          </a:p>
          <a:p>
            <a:pPr marL="628650" lvl="1" indent="-171450">
              <a:buFont typeface="Arial" panose="020B0604020202020204" pitchFamily="34" charset="0"/>
              <a:buChar char="•"/>
            </a:pPr>
            <a:r>
              <a:rPr lang="en-US" baseline="0" dirty="0" smtClean="0"/>
              <a:t>Chocolatey has a repository, maintained, of where to get software and how to install it</a:t>
            </a:r>
          </a:p>
          <a:p>
            <a:pPr marL="628650" lvl="1" indent="-171450">
              <a:buFont typeface="Arial" panose="020B0604020202020204" pitchFamily="34" charset="0"/>
              <a:buChar char="•"/>
            </a:pPr>
            <a:r>
              <a:rPr lang="en-US" baseline="0" dirty="0" smtClean="0"/>
              <a:t>But this is my install set. Any new machine, I run this, I get 14-15 applications that are important to me.</a:t>
            </a:r>
          </a:p>
          <a:p>
            <a:pPr marL="628650" lvl="1" indent="-171450">
              <a:buFont typeface="Arial" panose="020B0604020202020204" pitchFamily="34" charset="0"/>
              <a:buChar char="•"/>
            </a:pPr>
            <a:r>
              <a:rPr lang="en-US" baseline="0" dirty="0" smtClean="0"/>
              <a:t>I can run this as often as I want</a:t>
            </a:r>
          </a:p>
          <a:p>
            <a:pPr marL="1085850" lvl="2" indent="-171450">
              <a:buFont typeface="Arial" panose="020B0604020202020204" pitchFamily="34" charset="0"/>
              <a:buChar char="•"/>
            </a:pPr>
            <a:r>
              <a:rPr lang="en-US" baseline="0" dirty="0" smtClean="0"/>
              <a:t>Or once</a:t>
            </a:r>
          </a:p>
          <a:p>
            <a:pPr marL="628650" lvl="1" indent="-171450">
              <a:buFont typeface="Arial" panose="020B0604020202020204" pitchFamily="34" charset="0"/>
              <a:buChar char="•"/>
            </a:pPr>
            <a:r>
              <a:rPr lang="en-US" baseline="0" dirty="0" smtClean="0"/>
              <a:t>I can put this into source control and track when I started using each tool</a:t>
            </a:r>
          </a:p>
          <a:p>
            <a:pPr marL="628650" lvl="1" indent="-171450">
              <a:buFont typeface="Arial" panose="020B0604020202020204" pitchFamily="34" charset="0"/>
              <a:buChar char="•"/>
            </a:pPr>
            <a:r>
              <a:rPr lang="en-US" baseline="0" dirty="0" smtClean="0"/>
              <a:t>And every machine I have can be in sync – they all have the same software</a:t>
            </a:r>
          </a:p>
          <a:p>
            <a:pPr marL="171450" lvl="0" indent="-171450">
              <a:buFont typeface="Arial" panose="020B0604020202020204" pitchFamily="34" charset="0"/>
              <a:buChar char="•"/>
            </a:pPr>
            <a:r>
              <a:rPr lang="en-US" baseline="0" dirty="0" smtClean="0"/>
              <a:t>If you’re thinking what I’m thinking, you want something like this running on your servers, because they have software they’re running</a:t>
            </a:r>
            <a:endParaRPr lang="en-US" dirty="0"/>
          </a:p>
        </p:txBody>
      </p:sp>
      <p:sp>
        <p:nvSpPr>
          <p:cNvPr id="4" name="Slide Number Placeholder 3"/>
          <p:cNvSpPr>
            <a:spLocks noGrp="1"/>
          </p:cNvSpPr>
          <p:nvPr>
            <p:ph type="sldNum" sz="quarter" idx="10"/>
          </p:nvPr>
        </p:nvSpPr>
        <p:spPr/>
        <p:txBody>
          <a:bodyPr/>
          <a:lstStyle/>
          <a:p>
            <a:fld id="{DDBA32EE-EB31-4D40-B365-1E1DD9094901}" type="slidenum">
              <a:rPr lang="en-US" smtClean="0"/>
              <a:t>17</a:t>
            </a:fld>
            <a:endParaRPr lang="en-US"/>
          </a:p>
        </p:txBody>
      </p:sp>
    </p:spTree>
    <p:extLst>
      <p:ext uri="{BB962C8B-B14F-4D97-AF65-F5344CB8AC3E}">
        <p14:creationId xmlns:p14="http://schemas.microsoft.com/office/powerpoint/2010/main" val="421877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mn-cs"/>
              </a:rPr>
              <a:t>DSC is a concept but also software</a:t>
            </a:r>
            <a:r>
              <a:rPr lang="en-US" sz="1200" kern="1200" baseline="0" dirty="0" smtClean="0">
                <a:solidFill>
                  <a:schemeClr val="tx1"/>
                </a:solidFill>
                <a:effectLst/>
                <a:latin typeface="+mn-lt"/>
                <a:ea typeface="ＭＳ Ｐゴシック" pitchFamily="-72" charset="-128"/>
                <a:cs typeface="+mn-cs"/>
              </a:rPr>
              <a:t> from Microsoft, part of PowerShell</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I don’t like the name but that surprises nobody</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If they called it “Microsoft Raised Fist” or something then people would know about and care about it</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But it’s basically just PowerShell plugged into Windows Server’s ability to turn features on and off and configure them.</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If every machine in your </a:t>
            </a:r>
            <a:r>
              <a:rPr lang="en-US" sz="1200" kern="1200" baseline="0" dirty="0" err="1" smtClean="0">
                <a:solidFill>
                  <a:schemeClr val="tx1"/>
                </a:solidFill>
                <a:effectLst/>
                <a:latin typeface="+mn-lt"/>
                <a:ea typeface="ＭＳ Ｐゴシック" pitchFamily="-72" charset="-128"/>
                <a:cs typeface="+mn-cs"/>
              </a:rPr>
              <a:t>orgnaztion</a:t>
            </a:r>
            <a:r>
              <a:rPr lang="en-US" sz="1200" kern="1200" baseline="0" dirty="0" smtClean="0">
                <a:solidFill>
                  <a:schemeClr val="tx1"/>
                </a:solidFill>
                <a:effectLst/>
                <a:latin typeface="+mn-lt"/>
                <a:ea typeface="ＭＳ Ｐゴシック" pitchFamily="-72" charset="-128"/>
                <a:cs typeface="+mn-cs"/>
              </a:rPr>
              <a:t> can just call into these scripts, or the compiled output of these scripts, which is a little more complicated, then you’re set</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A DSC server can be coordinating a number of servers, or you can inject the desired state into the server as it’s provisioned and just have it configure itself.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People get squirrely, right? If you get comfortable with this and then reduce the access that people have, then you minimize the </a:t>
            </a:r>
            <a:r>
              <a:rPr lang="en-US" sz="1200" kern="1200" baseline="0" dirty="0" err="1" smtClean="0">
                <a:solidFill>
                  <a:schemeClr val="tx1"/>
                </a:solidFill>
                <a:effectLst/>
                <a:latin typeface="+mn-lt"/>
                <a:ea typeface="ＭＳ Ｐゴシック" pitchFamily="-72" charset="-128"/>
                <a:cs typeface="+mn-cs"/>
              </a:rPr>
              <a:t>squirreliness</a:t>
            </a:r>
            <a:r>
              <a:rPr lang="en-US" sz="1200" kern="1200" baseline="0" dirty="0" smtClean="0">
                <a:solidFill>
                  <a:schemeClr val="tx1"/>
                </a:solidFill>
                <a:effectLst/>
                <a:latin typeface="+mn-lt"/>
                <a:ea typeface="ＭＳ Ｐゴシック" pitchFamily="-72" charset="-128"/>
                <a:cs typeface="+mn-cs"/>
              </a:rPr>
              <a:t> in your infrastructure.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If you have the discipline, you can put this in source control – it’s code. Much easier than creating an image (which I’ve seen done) which you then keep a couple gigabytes of a virtual machine laying around. </a:t>
            </a:r>
          </a:p>
          <a:p>
            <a:pPr marL="1085850" lvl="2"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The golden image</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18</a:t>
            </a:fld>
            <a:endParaRPr lang="en-US"/>
          </a:p>
        </p:txBody>
      </p:sp>
    </p:spTree>
    <p:extLst>
      <p:ext uri="{BB962C8B-B14F-4D97-AF65-F5344CB8AC3E}">
        <p14:creationId xmlns:p14="http://schemas.microsoft.com/office/powerpoint/2010/main" val="223473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And it’s not just features, but very many aspects of Windows Server administration</a:t>
            </a:r>
            <a:r>
              <a:rPr lang="en-US" baseline="0" dirty="0" smtClean="0"/>
              <a:t> are included. </a:t>
            </a:r>
          </a:p>
          <a:p>
            <a:pPr marL="171450" lvl="0" indent="-171450">
              <a:buFont typeface="Arial" panose="020B0604020202020204" pitchFamily="34" charset="0"/>
              <a:buChar char="•"/>
            </a:pPr>
            <a:r>
              <a:rPr lang="en-US" baseline="0" dirty="0" smtClean="0"/>
              <a:t>One really easy step for organizations trying to get started in DevOps is just auditing which users have permissions where. </a:t>
            </a:r>
          </a:p>
          <a:p>
            <a:pPr marL="171450" lvl="0" indent="-171450">
              <a:buFont typeface="Arial" panose="020B0604020202020204" pitchFamily="34" charset="0"/>
              <a:buChar char="•"/>
            </a:pPr>
            <a:r>
              <a:rPr lang="en-US" baseline="0" dirty="0" smtClean="0"/>
              <a:t>Inconsistency is the enemy of IT organizations. And inconsistent security is a nightmare for sec folks. </a:t>
            </a:r>
          </a:p>
          <a:p>
            <a:pPr marL="171450" lvl="0" indent="-171450">
              <a:buFont typeface="Arial" panose="020B0604020202020204" pitchFamily="34" charset="0"/>
              <a:buChar char="•"/>
            </a:pPr>
            <a:r>
              <a:rPr lang="en-US" baseline="0" dirty="0" smtClean="0"/>
              <a:t>Once that’s captured, document it, and then enforce it with something like this. You want to make sure I have a local account on your dev-only system, that’s great. </a:t>
            </a:r>
          </a:p>
          <a:p>
            <a:pPr marL="171450" lvl="0" indent="-171450">
              <a:buFont typeface="Arial" panose="020B0604020202020204" pitchFamily="34" charset="0"/>
              <a:buChar char="•"/>
            </a:pPr>
            <a:r>
              <a:rPr lang="en-US" baseline="0" dirty="0" smtClean="0"/>
              <a:t>This way nobody loses track of what permissions or roles or users should be a part of a server setup. If you can’t recreate it, it might as well not exist. </a:t>
            </a:r>
          </a:p>
          <a:p>
            <a:pPr marL="171450" lvl="0" indent="-171450">
              <a:buFont typeface="Arial" panose="020B0604020202020204" pitchFamily="34" charset="0"/>
              <a:buChar char="•"/>
            </a:pPr>
            <a:r>
              <a:rPr lang="en-US" baseline="0" dirty="0" smtClean="0"/>
              <a:t>Do this right, and it’ll wipe out any new admin users that are created. Good news, right? Because new users shouldn’t be created manually. They should be created by the script, which should be in source control, which makes this finally visible. </a:t>
            </a:r>
          </a:p>
          <a:p>
            <a:pPr marL="171450" lvl="0" indent="-171450">
              <a:buFont typeface="Arial" panose="020B0604020202020204" pitchFamily="34" charset="0"/>
              <a:buChar char="•"/>
            </a:pPr>
            <a:r>
              <a:rPr lang="en-US" baseline="0" dirty="0" smtClean="0"/>
              <a:t>You can see above, the password is a variable, that can be injected in from another file or encrypted. So you don’t have to have the whole organization’s security exposed to get the benefits of visibility. </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19</a:t>
            </a:fld>
            <a:endParaRPr lang="en-US"/>
          </a:p>
        </p:txBody>
      </p:sp>
    </p:spTree>
    <p:extLst>
      <p:ext uri="{BB962C8B-B14F-4D97-AF65-F5344CB8AC3E}">
        <p14:creationId xmlns:p14="http://schemas.microsoft.com/office/powerpoint/2010/main" val="106791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Hi!</a:t>
            </a:r>
            <a:r>
              <a:rPr lang="en-US" baseline="0" dirty="0" smtClean="0"/>
              <a:t> Thanks for coming to my talk.</a:t>
            </a:r>
          </a:p>
          <a:p>
            <a:pPr marL="171450" indent="-171450">
              <a:buFont typeface="Arial" panose="020B0604020202020204" pitchFamily="34" charset="0"/>
              <a:buChar char="•"/>
            </a:pPr>
            <a:r>
              <a:rPr lang="en-US" dirty="0" smtClean="0"/>
              <a:t>First off, who am I?</a:t>
            </a:r>
          </a:p>
          <a:p>
            <a:pPr marL="171450" indent="-171450">
              <a:buFont typeface="Arial" panose="020B0604020202020204" pitchFamily="34" charset="0"/>
              <a:buChar char="•"/>
            </a:pPr>
            <a:r>
              <a:rPr lang="en-US" dirty="0" smtClean="0"/>
              <a:t>I’m Dan</a:t>
            </a:r>
          </a:p>
          <a:p>
            <a:pPr marL="171450" indent="-171450">
              <a:buFont typeface="Arial" panose="020B0604020202020204" pitchFamily="34" charset="0"/>
              <a:buChar char="•"/>
            </a:pPr>
            <a:r>
              <a:rPr lang="en-US" dirty="0" smtClean="0"/>
              <a:t>I came here from Minnesota</a:t>
            </a:r>
          </a:p>
          <a:p>
            <a:pPr marL="171450" indent="-171450">
              <a:buFont typeface="Arial" panose="020B0604020202020204" pitchFamily="34" charset="0"/>
              <a:buChar char="•"/>
            </a:pPr>
            <a:r>
              <a:rPr lang="en-US" baseline="0" dirty="0" smtClean="0"/>
              <a:t>I work at Magenic and I’m a software developer / team lead. </a:t>
            </a:r>
            <a:endParaRPr lang="en-US" baseline="0" dirty="0" smtClean="0"/>
          </a:p>
          <a:p>
            <a:pPr marL="171450" indent="-171450">
              <a:buFont typeface="Arial" panose="020B0604020202020204" pitchFamily="34" charset="0"/>
              <a:buChar char="•"/>
            </a:pPr>
            <a:r>
              <a:rPr lang="en-US" baseline="0" dirty="0" smtClean="0"/>
              <a:t>I’ve run teams for the past 5-6 years,</a:t>
            </a:r>
          </a:p>
          <a:p>
            <a:pPr marL="171450" indent="-171450">
              <a:buFont typeface="Arial" panose="020B0604020202020204" pitchFamily="34" charset="0"/>
              <a:buChar char="•"/>
            </a:pPr>
            <a:r>
              <a:rPr lang="en-US" baseline="0" dirty="0" smtClean="0"/>
              <a:t>I’ve been in consulting for about the last 10, and I’ve worked in banking, marketing, commerce, financial services. </a:t>
            </a:r>
            <a:endParaRPr lang="en-US" baseline="0" dirty="0" smtClean="0"/>
          </a:p>
          <a:p>
            <a:pPr marL="171450" indent="-171450">
              <a:buFont typeface="Arial" panose="020B0604020202020204" pitchFamily="34" charset="0"/>
              <a:buChar char="•"/>
            </a:pPr>
            <a:r>
              <a:rPr lang="en-US" baseline="0" dirty="0" smtClean="0"/>
              <a:t>I’ve been on the </a:t>
            </a:r>
            <a:r>
              <a:rPr lang="en-US" baseline="0" dirty="0" err="1" smtClean="0"/>
              <a:t>MyVote</a:t>
            </a:r>
            <a:r>
              <a:rPr lang="en-US" baseline="0" dirty="0" smtClean="0"/>
              <a:t> team and the Modern App Live team for about a year. I look after DevOps stuff</a:t>
            </a:r>
          </a:p>
          <a:p>
            <a:pPr marL="171450" indent="-171450">
              <a:buFont typeface="Arial" panose="020B0604020202020204" pitchFamily="34" charset="0"/>
              <a:buChar char="•"/>
            </a:pPr>
            <a:r>
              <a:rPr lang="en-US" baseline="0" dirty="0" smtClean="0"/>
              <a:t>I’m a really big Twitter user - </a:t>
            </a:r>
            <a:r>
              <a:rPr lang="en-US" baseline="0" dirty="0" err="1" smtClean="0"/>
              <a:t>dnord</a:t>
            </a:r>
            <a:r>
              <a:rPr lang="en-US" baseline="0" dirty="0" smtClean="0"/>
              <a:t>. </a:t>
            </a:r>
          </a:p>
          <a:p>
            <a:pPr marL="171450" indent="-171450">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I’ve done more dev than ops, but I’ve done more ops than a lot of </a:t>
            </a:r>
            <a:r>
              <a:rPr lang="en-US" sz="1200" kern="1200" baseline="0" dirty="0" err="1" smtClean="0">
                <a:solidFill>
                  <a:schemeClr val="tx1"/>
                </a:solidFill>
                <a:effectLst/>
                <a:latin typeface="+mn-lt"/>
                <a:ea typeface="ＭＳ Ｐゴシック" pitchFamily="-72" charset="-128"/>
                <a:cs typeface="ＭＳ Ｐゴシック" pitchFamily="-72" charset="-128"/>
              </a:rPr>
              <a:t>devs</a:t>
            </a: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marL="171450" indent="-171450">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So the idea that those two things are coming together is really exciting to me.</a:t>
            </a:r>
          </a:p>
          <a:p>
            <a:pPr marL="171450" indent="-171450">
              <a:buFont typeface="Arial" panose="020B0604020202020204" pitchFamily="34" charset="0"/>
              <a:buChar char="•"/>
            </a:pPr>
            <a:r>
              <a:rPr lang="en-US" baseline="0" dirty="0" smtClean="0"/>
              <a:t>My dream job is to talk to developers and coach development teams on how to take ownership and responsibility for the flow of value to the customer. </a:t>
            </a:r>
          </a:p>
          <a:p>
            <a:pPr marL="171450" indent="-171450">
              <a:buFont typeface="Arial" panose="020B0604020202020204" pitchFamily="34" charset="0"/>
              <a:buChar char="•"/>
            </a:pPr>
            <a:r>
              <a:rPr lang="en-US" baseline="0" dirty="0" smtClean="0"/>
              <a:t>Technology: I’ve been on the Microsoft side</a:t>
            </a:r>
          </a:p>
          <a:p>
            <a:pPr marL="628650" lvl="1" indent="-171450">
              <a:buFont typeface="Arial" panose="020B0604020202020204" pitchFamily="34" charset="0"/>
              <a:buChar char="•"/>
            </a:pPr>
            <a:r>
              <a:rPr lang="en-US" baseline="0" dirty="0" smtClean="0"/>
              <a:t>web developer, I’m not deeply attached to Microsoft’s direction. </a:t>
            </a:r>
          </a:p>
          <a:p>
            <a:pPr marL="628650" lvl="1" indent="-171450">
              <a:buFont typeface="Arial" panose="020B0604020202020204" pitchFamily="34" charset="0"/>
              <a:buChar char="•"/>
            </a:pPr>
            <a:r>
              <a:rPr lang="en-US" baseline="0" dirty="0" smtClean="0"/>
              <a:t>love the idea of using the best tool and finding ways to support people in the tools where they feel most comfortable. </a:t>
            </a:r>
          </a:p>
          <a:p>
            <a:pPr marL="171450" lvl="0" indent="-171450">
              <a:buFont typeface="Arial" panose="020B0604020202020204" pitchFamily="34" charset="0"/>
              <a:buChar char="•"/>
            </a:pPr>
            <a:r>
              <a:rPr lang="en-US" dirty="0" smtClean="0"/>
              <a:t>Mostly, I consider myself a problem</a:t>
            </a:r>
            <a:r>
              <a:rPr lang="en-US" baseline="0" dirty="0" smtClean="0"/>
              <a:t> solver and a team player.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2865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72" charset="-128"/>
                <a:cs typeface="ＭＳ Ｐゴシック" pitchFamily="-72" charset="-128"/>
              </a:rPr>
              <a:t>What is this?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72" charset="-128"/>
                <a:cs typeface="ＭＳ Ｐゴシック" pitchFamily="-72" charset="-128"/>
              </a:rPr>
              <a:t>So </a:t>
            </a:r>
            <a:r>
              <a:rPr lang="en-US" sz="1200" kern="1200" dirty="0" smtClean="0">
                <a:solidFill>
                  <a:schemeClr val="tx1"/>
                </a:solidFill>
                <a:effectLst/>
                <a:latin typeface="+mn-lt"/>
                <a:ea typeface="ＭＳ Ｐゴシック" pitchFamily="-72" charset="-128"/>
                <a:cs typeface="ＭＳ Ｐゴシック" pitchFamily="-72" charset="-128"/>
              </a:rPr>
              <a:t>you’re starting to see how some of these</a:t>
            </a:r>
            <a:r>
              <a:rPr lang="en-US" sz="1200" kern="1200" baseline="0" dirty="0" smtClean="0">
                <a:solidFill>
                  <a:schemeClr val="tx1"/>
                </a:solidFill>
                <a:effectLst/>
                <a:latin typeface="+mn-lt"/>
                <a:ea typeface="ＭＳ Ｐゴシック" pitchFamily="-72" charset="-128"/>
                <a:cs typeface="ＭＳ Ｐゴシック" pitchFamily="-72" charset="-128"/>
              </a:rPr>
              <a:t> tools let you manage workstations and servers in a really light way</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But we don’t use Windows Servers on the </a:t>
            </a:r>
            <a:r>
              <a:rPr lang="en-US" sz="1200" kern="1200" baseline="0" dirty="0" err="1" smtClean="0">
                <a:solidFill>
                  <a:schemeClr val="tx1"/>
                </a:solidFill>
                <a:effectLst/>
                <a:latin typeface="+mn-lt"/>
                <a:ea typeface="ＭＳ Ｐゴシック" pitchFamily="-72" charset="-128"/>
                <a:cs typeface="ＭＳ Ｐゴシック" pitchFamily="-72" charset="-128"/>
              </a:rPr>
              <a:t>MyVote</a:t>
            </a:r>
            <a:r>
              <a:rPr lang="en-US" sz="1200" kern="1200" baseline="0" dirty="0" smtClean="0">
                <a:solidFill>
                  <a:schemeClr val="tx1"/>
                </a:solidFill>
                <a:effectLst/>
                <a:latin typeface="+mn-lt"/>
                <a:ea typeface="ＭＳ Ｐゴシック" pitchFamily="-72" charset="-128"/>
                <a:cs typeface="ＭＳ Ｐゴシック" pitchFamily="-72" charset="-128"/>
              </a:rPr>
              <a:t> project, for the most part</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We have PaaS stuff</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mn-lt"/>
                <a:ea typeface="ＭＳ Ｐゴシック" pitchFamily="-72" charset="-128"/>
                <a:cs typeface="ＭＳ Ｐゴシック" pitchFamily="-72" charset="-128"/>
              </a:rPr>
              <a:t>This is a script. It’s PowerShell,</a:t>
            </a:r>
            <a:r>
              <a:rPr lang="en-US" sz="1200" kern="1200" baseline="0" dirty="0" smtClean="0">
                <a:solidFill>
                  <a:schemeClr val="tx1"/>
                </a:solidFill>
                <a:effectLst/>
                <a:latin typeface="+mn-lt"/>
                <a:ea typeface="ＭＳ Ｐゴシック" pitchFamily="-72" charset="-128"/>
                <a:cs typeface="ＭＳ Ｐゴシック" pitchFamily="-72" charset="-128"/>
              </a:rPr>
              <a:t> but it defines most of the infrastructure that you’ll see our application running on. </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You might think that we set this up once and forget about it, but we’re on a year-to-year subscription, so we have needed to set it up separately every year we move to a new subscription. </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This defines everything that should be in production. You can get an understanding just by looking at this what things exist and where things belong. We don’t go through the GUI to set up new environments.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And this is in source control. If we want to make a change, we change it here first. Otherwise we don’t know how that got there or how it should be configured. </a:t>
            </a: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Why provision automatically?</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First, because provisioning is mindless busywork. The definition of the system is creative, skilled work, but the execution of that plan is fairly brainless. </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ＭＳ Ｐゴシック" pitchFamily="-72" charset="-128"/>
                <a:cs typeface="ＭＳ Ｐゴシック" pitchFamily="-72" charset="-128"/>
              </a:rPr>
              <a:t>Second, because configurations drift. People change firewall settings while they’re troubleshooting, and they forget to set them back. People are testing a performance issue and they turn a service off. People are trying to fix a permissions issue and they give someone total access to everything to see if that makes an impact – all of this is unacceptable in production. A script can bring it back into line. </a:t>
            </a:r>
            <a:endParaRPr lang="en-US" sz="1200" kern="1200" dirty="0" smtClean="0">
              <a:solidFill>
                <a:schemeClr val="tx1"/>
              </a:solidFill>
              <a:effectLst/>
              <a:latin typeface="+mn-lt"/>
              <a:ea typeface="ＭＳ Ｐゴシック" pitchFamily="-72" charset="-128"/>
              <a:cs typeface="ＭＳ Ｐゴシック" pitchFamily="-72" charset="-128"/>
            </a:endParaRP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20</a:t>
            </a:fld>
            <a:endParaRPr lang="en-US"/>
          </a:p>
        </p:txBody>
      </p:sp>
    </p:spTree>
    <p:extLst>
      <p:ext uri="{BB962C8B-B14F-4D97-AF65-F5344CB8AC3E}">
        <p14:creationId xmlns:p14="http://schemas.microsoft.com/office/powerpoint/2010/main" val="414496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So even if you’re comfortable doing this manually, modern apps will wear you down</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No monoliths – </a:t>
            </a:r>
            <a:r>
              <a:rPr lang="en-US" sz="1200" kern="1200" baseline="0" dirty="0" err="1" smtClean="0">
                <a:solidFill>
                  <a:schemeClr val="tx1"/>
                </a:solidFill>
                <a:effectLst/>
                <a:latin typeface="+mn-lt"/>
                <a:ea typeface="ＭＳ Ｐゴシック" pitchFamily="-72" charset="-128"/>
                <a:cs typeface="ＭＳ Ｐゴシック" pitchFamily="-72" charset="-128"/>
              </a:rPr>
              <a:t>microservices</a:t>
            </a:r>
            <a:r>
              <a:rPr lang="en-US" sz="1200" kern="1200" baseline="0" dirty="0" smtClean="0">
                <a:solidFill>
                  <a:schemeClr val="tx1"/>
                </a:solidFill>
                <a:effectLst/>
                <a:latin typeface="+mn-lt"/>
                <a:ea typeface="ＭＳ Ｐゴシック" pitchFamily="-72" charset="-128"/>
                <a:cs typeface="ＭＳ Ｐゴシック" pitchFamily="-72" charset="-128"/>
              </a:rPr>
              <a:t>, multiple tiers, cross-platform stuff</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You’re going to have an untenable situation deploying or tracking the dev, test, and prod status of all these tiers. </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So what we’re doing right now is going through screens very much like this one in our Azure account and building deployment pipelines. </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Microsoft Release Management and it was available with TFS 2013 – yes, it’s been around that long –and an update came with TFS 2015 but it’s also in VSTS which is where we use it. </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Nothing can go to prod until it’s been testing in dev. It really makes us feel like grownups because we’re not deploying from Visual Studio whenever we feel like it. We always know what version of the code is in which environment. </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21</a:t>
            </a:fld>
            <a:endParaRPr lang="en-US"/>
          </a:p>
        </p:txBody>
      </p:sp>
    </p:spTree>
    <p:extLst>
      <p:ext uri="{BB962C8B-B14F-4D97-AF65-F5344CB8AC3E}">
        <p14:creationId xmlns:p14="http://schemas.microsoft.com/office/powerpoint/2010/main" val="323592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Environment-specific variables are stored securely inside Release Management</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replaced at deployment time by PowerShell.</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use a tokenized </a:t>
            </a:r>
            <a:r>
              <a:rPr lang="en-US" sz="1200" kern="1200" baseline="0" dirty="0" err="1" smtClean="0">
                <a:solidFill>
                  <a:schemeClr val="tx1"/>
                </a:solidFill>
                <a:effectLst/>
                <a:latin typeface="+mn-lt"/>
                <a:ea typeface="ＭＳ Ｐゴシック" pitchFamily="-72" charset="-128"/>
                <a:cs typeface="ＭＳ Ｐゴシック" pitchFamily="-72" charset="-128"/>
              </a:rPr>
              <a:t>config</a:t>
            </a:r>
            <a:r>
              <a:rPr lang="en-US" sz="1200" kern="1200" baseline="0" dirty="0" smtClean="0">
                <a:solidFill>
                  <a:schemeClr val="tx1"/>
                </a:solidFill>
                <a:effectLst/>
                <a:latin typeface="+mn-lt"/>
                <a:ea typeface="ＭＳ Ｐゴシック" pitchFamily="-72" charset="-128"/>
                <a:cs typeface="ＭＳ Ｐゴシック" pitchFamily="-72" charset="-128"/>
              </a:rPr>
              <a:t> file for deployment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not in source control!</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not with developers!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you want to separate what you put TFS in charge of (build) from the deployment process. Configuration is a deployment concern, not a build concern. </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22</a:t>
            </a:fld>
            <a:endParaRPr lang="en-US"/>
          </a:p>
        </p:txBody>
      </p:sp>
    </p:spTree>
    <p:extLst>
      <p:ext uri="{BB962C8B-B14F-4D97-AF65-F5344CB8AC3E}">
        <p14:creationId xmlns:p14="http://schemas.microsoft.com/office/powerpoint/2010/main" val="3282683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And</a:t>
            </a:r>
            <a:r>
              <a:rPr lang="en-US" sz="1200" kern="1200" baseline="0" dirty="0" smtClean="0">
                <a:solidFill>
                  <a:schemeClr val="tx1"/>
                </a:solidFill>
                <a:effectLst/>
                <a:latin typeface="+mn-lt"/>
                <a:ea typeface="ＭＳ Ｐゴシック" pitchFamily="-72" charset="-128"/>
                <a:cs typeface="ＭＳ Ｐゴシック" pitchFamily="-72" charset="-128"/>
              </a:rPr>
              <a:t> what you get is this nice visualization of what’s gone live and where.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different pipelines for different pieces of the application.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Maybe the QA database is also used for staging – no big deal. </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it tells you what hasn’t gone, and what’s failed, which is just hugely more transparent. </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You can put who you want in charge of this –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maybe it’s developers, maybe it’s IT, maybe it’s different people in different environments.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And there are approval steps, so I get an email every time we go to test to see if I approve the release to production. </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23</a:t>
            </a:fld>
            <a:endParaRPr lang="en-US"/>
          </a:p>
        </p:txBody>
      </p:sp>
    </p:spTree>
    <p:extLst>
      <p:ext uri="{BB962C8B-B14F-4D97-AF65-F5344CB8AC3E}">
        <p14:creationId xmlns:p14="http://schemas.microsoft.com/office/powerpoint/2010/main" val="3084541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Virtual Machines are cheap and easy</a:t>
            </a:r>
            <a:r>
              <a:rPr lang="en-US" baseline="0" dirty="0" smtClean="0"/>
              <a:t> and fun. </a:t>
            </a:r>
          </a:p>
          <a:p>
            <a:pPr marL="171450" indent="-171450">
              <a:buFont typeface="Arial" panose="020B0604020202020204" pitchFamily="34" charset="0"/>
              <a:buChar char="•"/>
            </a:pPr>
            <a:r>
              <a:rPr lang="en-US" baseline="0" dirty="0" smtClean="0"/>
              <a:t>There are still IT environments keeping them behind controls like they still have to be ordered over the phone and shipped 800 miles</a:t>
            </a:r>
          </a:p>
          <a:p>
            <a:pPr marL="171450" indent="-171450">
              <a:buFont typeface="Arial" panose="020B0604020202020204" pitchFamily="34" charset="0"/>
              <a:buChar char="•"/>
            </a:pPr>
            <a:r>
              <a:rPr lang="en-US" baseline="0" dirty="0" smtClean="0"/>
              <a:t>VMs ought to be freely available. That’s how they’re most useful. </a:t>
            </a:r>
          </a:p>
          <a:p>
            <a:pPr marL="171450" indent="-171450">
              <a:buFont typeface="Arial" panose="020B0604020202020204" pitchFamily="34" charset="0"/>
              <a:buChar char="•"/>
            </a:pPr>
            <a:r>
              <a:rPr lang="en-US" baseline="0" dirty="0" smtClean="0"/>
              <a:t>And that’s more a cultural thing, but if you’re just firing up VMware or using the Azure GUI to provision boxes, then it really is manual and piecemeal. </a:t>
            </a:r>
          </a:p>
          <a:p>
            <a:pPr marL="171450" indent="-171450">
              <a:buFont typeface="Arial" panose="020B0604020202020204" pitchFamily="34" charset="0"/>
              <a:buChar char="•"/>
            </a:pPr>
            <a:r>
              <a:rPr lang="en-US" baseline="0" dirty="0" smtClean="0"/>
              <a:t>Vagrant and Chef Knife work with the top VM providers, so VMWare, Hyper-V, </a:t>
            </a:r>
            <a:r>
              <a:rPr lang="en-US" baseline="0" dirty="0" err="1" smtClean="0"/>
              <a:t>VirtualBox</a:t>
            </a:r>
            <a:r>
              <a:rPr lang="en-US" baseline="0" dirty="0" smtClean="0"/>
              <a:t>, or Azure. </a:t>
            </a:r>
          </a:p>
          <a:p>
            <a:pPr marL="628650" lvl="1" indent="-171450">
              <a:buFont typeface="Arial" panose="020B0604020202020204" pitchFamily="34" charset="0"/>
              <a:buChar char="•"/>
            </a:pPr>
            <a:r>
              <a:rPr lang="en-US" baseline="0" dirty="0" smtClean="0"/>
              <a:t>The idea is that you provision using these scripts, so you can share the definition of a VM without throwing the whole image in a </a:t>
            </a:r>
            <a:r>
              <a:rPr lang="en-US" baseline="0" dirty="0" err="1" smtClean="0"/>
              <a:t>fileshare</a:t>
            </a:r>
            <a:r>
              <a:rPr lang="en-US" baseline="0" dirty="0" smtClean="0"/>
              <a:t>. And you know what I’m going to say next – if it’s in a text file, you can keep that in source control and get benefits of that. </a:t>
            </a:r>
          </a:p>
          <a:p>
            <a:pPr marL="628650" lvl="1" indent="-171450">
              <a:buFont typeface="Arial" panose="020B0604020202020204" pitchFamily="34" charset="0"/>
              <a:buChar char="•"/>
            </a:pPr>
            <a:r>
              <a:rPr lang="en-US" baseline="0" dirty="0" smtClean="0"/>
              <a:t>You can manage what’s running with Vagrant or Chef.</a:t>
            </a:r>
          </a:p>
          <a:p>
            <a:pPr marL="171450" indent="-171450">
              <a:buFont typeface="Arial" panose="020B0604020202020204" pitchFamily="34" charset="0"/>
              <a:buChar char="•"/>
            </a:pPr>
            <a:r>
              <a:rPr lang="en-US" baseline="0" dirty="0" smtClean="0"/>
              <a:t>if developers are spinning up environments where their software runs, and production deployments are using a different process, that’s a disconnect. </a:t>
            </a:r>
          </a:p>
          <a:p>
            <a:pPr marL="628650" lvl="1" indent="-171450">
              <a:buFont typeface="Arial" panose="020B0604020202020204" pitchFamily="34" charset="0"/>
              <a:buChar char="•"/>
            </a:pPr>
            <a:r>
              <a:rPr lang="en-US" baseline="0" dirty="0" smtClean="0"/>
              <a:t>If developers use Vagrant, and Ops uses Vagrant, then that same script that brings a dev environment into the world can be the same script that’s used to provision a production VM, and that’s really important. Knife and Vagrant both put a DSL over the provisioning they do, so it’s possible (but maybe not ideal) for developers to provision Azure instances for their work while IT targets VMWare because of enterprise licensing or whatever. </a:t>
            </a:r>
          </a:p>
          <a:p>
            <a:pPr marL="171450" indent="-171450">
              <a:buFont typeface="Arial" panose="020B0604020202020204" pitchFamily="34" charset="0"/>
              <a:buChar char="•"/>
            </a:pPr>
            <a:r>
              <a:rPr lang="en-US" baseline="0" dirty="0" smtClean="0"/>
              <a:t>Another huge benefit of Vagrant is that Vagrant minimizes the data that is stored per-VM – only the differences between that VM and the base VM stick around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24</a:t>
            </a:fld>
            <a:endParaRPr lang="en-US"/>
          </a:p>
        </p:txBody>
      </p:sp>
    </p:spTree>
    <p:extLst>
      <p:ext uri="{BB962C8B-B14F-4D97-AF65-F5344CB8AC3E}">
        <p14:creationId xmlns:p14="http://schemas.microsoft.com/office/powerpoint/2010/main" val="2984384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 containers and why are they called that? Think</a:t>
            </a:r>
            <a:r>
              <a:rPr lang="en-US" baseline="0" dirty="0" smtClean="0"/>
              <a:t> of your servers as a freight ship. The ship carries your software, which is the freight. And it used to be that freight ships just took whatever you had and shipped it, so fruit would be rubbing up against seafood, which would be laying on top of furniture – so this was crazy and completely untenable. Ships got dirty, and freight got cross-contaminated, and it was difficult even to understand how much it would cost to ship your stuff because messy stuff costs more than boxy stuff. And the job was dangerous – handling freight meant handling steel or dairy products or textiles. </a:t>
            </a:r>
          </a:p>
          <a:p>
            <a:endParaRPr lang="en-US" baseline="0" dirty="0" smtClean="0"/>
          </a:p>
          <a:p>
            <a:r>
              <a:rPr lang="en-US" dirty="0" smtClean="0"/>
              <a:t>Then</a:t>
            </a:r>
            <a:r>
              <a:rPr lang="en-US" baseline="0" dirty="0" smtClean="0"/>
              <a:t> they invented containers. As long as you could fit your stuff in the container, it cost a certain amount to ship it. Your stuff didn’t touch anyone else’s stuff, and it didn’t come in physical contact with the ship itself. People who worked with it got good at moving containers, not the stuff inside them. And look, the same container can go on our rail system. And the same container can go on our highway system. Once they solved that problem, things were a lot cleaner and more efficient.</a:t>
            </a:r>
            <a:endParaRPr lang="en-US" dirty="0" smtClean="0"/>
          </a:p>
        </p:txBody>
      </p:sp>
      <p:sp>
        <p:nvSpPr>
          <p:cNvPr id="4" name="Slide Number Placeholder 3"/>
          <p:cNvSpPr>
            <a:spLocks noGrp="1"/>
          </p:cNvSpPr>
          <p:nvPr>
            <p:ph type="sldNum" sz="quarter" idx="10"/>
          </p:nvPr>
        </p:nvSpPr>
        <p:spPr/>
        <p:txBody>
          <a:bodyPr/>
          <a:lstStyle/>
          <a:p>
            <a:fld id="{DDBA32EE-EB31-4D40-B365-1E1DD9094901}" type="slidenum">
              <a:rPr lang="en-US" smtClean="0"/>
              <a:t>25</a:t>
            </a:fld>
            <a:endParaRPr lang="en-US"/>
          </a:p>
        </p:txBody>
      </p:sp>
    </p:spTree>
    <p:extLst>
      <p:ext uri="{BB962C8B-B14F-4D97-AF65-F5344CB8AC3E}">
        <p14:creationId xmlns:p14="http://schemas.microsoft.com/office/powerpoint/2010/main" val="1531427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ＭＳ Ｐゴシック" pitchFamily="-72" charset="-128"/>
                <a:cs typeface="ＭＳ Ｐゴシック" pitchFamily="-72" charset="-128"/>
              </a:rPr>
              <a:t>That’s the metaphor</a:t>
            </a:r>
            <a:r>
              <a:rPr lang="en-US" sz="1200" kern="1200" baseline="0" dirty="0" smtClean="0">
                <a:solidFill>
                  <a:schemeClr val="tx1"/>
                </a:solidFill>
                <a:effectLst/>
                <a:latin typeface="+mn-lt"/>
                <a:ea typeface="ＭＳ Ｐゴシック" pitchFamily="-72" charset="-128"/>
                <a:cs typeface="ＭＳ Ｐゴシック" pitchFamily="-72" charset="-128"/>
              </a:rPr>
              <a:t> we’re using for virtualization at the kernel level – my software would be a lot happier if it were the only thing running on the machine. Containers do the management work so that’s possible – every time a containerized application asks for something that the OS could provide, the container layer intercepts that request so that the containers don’t interfere with each other or with the underlying operating system. </a:t>
            </a:r>
          </a:p>
          <a:p>
            <a:pPr rtl="0" fontAlgn="ct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rtl="0" fontAlgn="ctr"/>
            <a:r>
              <a:rPr lang="en-US" sz="1200" kern="1200" baseline="0" dirty="0" smtClean="0">
                <a:solidFill>
                  <a:schemeClr val="tx1"/>
                </a:solidFill>
                <a:effectLst/>
                <a:latin typeface="+mn-lt"/>
                <a:ea typeface="ＭＳ Ｐゴシック" pitchFamily="-72" charset="-128"/>
                <a:cs typeface="ＭＳ Ｐゴシック" pitchFamily="-72" charset="-128"/>
              </a:rPr>
              <a:t>There are constraints. You have to fit your stuff into the container, right? If you’ve dealt with any kind of sandboxing, you know that you might not even realize the functionality you’re using is tied to the operating system until you try to containerize it. </a:t>
            </a:r>
          </a:p>
          <a:p>
            <a:pPr rtl="0" fontAlgn="ct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rtl="0" fontAlgn="ctr"/>
            <a:r>
              <a:rPr lang="en-US" sz="1200" kern="1200" baseline="0" dirty="0" smtClean="0">
                <a:solidFill>
                  <a:schemeClr val="tx1"/>
                </a:solidFill>
                <a:effectLst/>
                <a:latin typeface="+mn-lt"/>
                <a:ea typeface="ＭＳ Ｐゴシック" pitchFamily="-72" charset="-128"/>
                <a:cs typeface="ＭＳ Ｐゴシック" pitchFamily="-72" charset="-128"/>
              </a:rPr>
              <a:t>But the benefits are crazy. You tell Docker that you want to be running an application, one that’s already in a container, and it’s lightning fast. There’s no installation once the container is moved down – all that customization or registration you might do before you start up is already done. You want to upgrade the application, you just replace the container. If you want to move it, you can move it. If you want to remove it, you don’t have to uninstall. It’s like popping a disc out of your Xbox and putting a new one in. Except you can be running two at the same time. </a:t>
            </a:r>
          </a:p>
          <a:p>
            <a:pPr rtl="0" fontAlgn="ct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way </a:t>
            </a:r>
            <a:r>
              <a:rPr lang="en-US" sz="1200" kern="1200" baseline="0" dirty="0" err="1" smtClean="0">
                <a:solidFill>
                  <a:schemeClr val="tx1"/>
                </a:solidFill>
                <a:effectLst/>
                <a:latin typeface="+mn-lt"/>
                <a:ea typeface="ＭＳ Ｐゴシック" pitchFamily="-72" charset="-128"/>
                <a:cs typeface="ＭＳ Ｐゴシック" pitchFamily="-72" charset="-128"/>
              </a:rPr>
              <a:t>way</a:t>
            </a:r>
            <a:r>
              <a:rPr lang="en-US" sz="1200" kern="1200" baseline="0" dirty="0" smtClean="0">
                <a:solidFill>
                  <a:schemeClr val="tx1"/>
                </a:solidFill>
                <a:effectLst/>
                <a:latin typeface="+mn-lt"/>
                <a:ea typeface="ＭＳ Ｐゴシック" pitchFamily="-72" charset="-128"/>
                <a:cs typeface="ＭＳ Ｐゴシック" pitchFamily="-72" charset="-128"/>
              </a:rPr>
              <a:t> easier than throwing code over the wall at IT and hoping that they can install it</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containers are, well, self-contained. anyone who is managing </a:t>
            </a:r>
            <a:r>
              <a:rPr lang="en-US" sz="1200" kern="1200" baseline="0" dirty="0" err="1" smtClean="0">
                <a:solidFill>
                  <a:schemeClr val="tx1"/>
                </a:solidFill>
                <a:effectLst/>
                <a:latin typeface="+mn-lt"/>
                <a:ea typeface="ＭＳ Ｐゴシック" pitchFamily="-72" charset="-128"/>
                <a:cs typeface="ＭＳ Ｐゴシック" pitchFamily="-72" charset="-128"/>
              </a:rPr>
              <a:t>docker</a:t>
            </a:r>
            <a:r>
              <a:rPr lang="en-US" sz="1200" kern="1200" baseline="0" dirty="0" smtClean="0">
                <a:solidFill>
                  <a:schemeClr val="tx1"/>
                </a:solidFill>
                <a:effectLst/>
                <a:latin typeface="+mn-lt"/>
                <a:ea typeface="ＭＳ Ｐゴシック" pitchFamily="-72" charset="-128"/>
                <a:cs typeface="ＭＳ Ｐゴシック" pitchFamily="-72" charset="-128"/>
              </a:rPr>
              <a:t> can see what’s running here and what needs to change to “install” the new container on the right server. </a:t>
            </a: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This is huge if we’re trying to deliver value quickly to a customer. Simplified deployment means that tested code doesn’t wait any longer than it has to before it goes to production. </a:t>
            </a:r>
            <a:endParaRPr lang="en-US" sz="1200" kern="1200" baseline="0" dirty="0" smtClean="0">
              <a:solidFill>
                <a:schemeClr val="tx1"/>
              </a:solidFill>
              <a:effectLst/>
              <a:latin typeface="+mn-lt"/>
              <a:ea typeface="ＭＳ Ｐゴシック" pitchFamily="-72" charset="-128"/>
              <a:cs typeface="ＭＳ Ｐゴシック" pitchFamily="-72" charset="-128"/>
            </a:endParaRP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This is kind of strange coming from a Microsoft world, where you have to install and register and you’re never sure what else is running, but this is happening for Microsoft stack developers. </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26</a:t>
            </a:fld>
            <a:endParaRPr lang="en-US"/>
          </a:p>
        </p:txBody>
      </p:sp>
    </p:spTree>
    <p:extLst>
      <p:ext uri="{BB962C8B-B14F-4D97-AF65-F5344CB8AC3E}">
        <p14:creationId xmlns:p14="http://schemas.microsoft.com/office/powerpoint/2010/main" val="828614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do I specifically mean when I say that Microsoft</a:t>
            </a:r>
            <a:r>
              <a:rPr lang="en-US" baseline="0" dirty="0" smtClean="0"/>
              <a:t> stack developers are a little left out</a:t>
            </a:r>
          </a:p>
          <a:p>
            <a:pPr marL="171450" indent="-171450">
              <a:buFont typeface="Arial" panose="020B0604020202020204" pitchFamily="34" charset="0"/>
              <a:buChar char="•"/>
            </a:pPr>
            <a:r>
              <a:rPr lang="en-US" baseline="0" dirty="0" smtClean="0"/>
              <a:t>You can be up and running with a Vagrant image running MySQL or Docker container with </a:t>
            </a:r>
            <a:r>
              <a:rPr lang="en-US" baseline="0" dirty="0" err="1" smtClean="0"/>
              <a:t>nginx</a:t>
            </a:r>
            <a:r>
              <a:rPr lang="en-US" baseline="0" dirty="0" smtClean="0"/>
              <a:t> in about 60 minutes.</a:t>
            </a:r>
          </a:p>
          <a:p>
            <a:pPr marL="171450" indent="-171450">
              <a:buFont typeface="Arial" panose="020B0604020202020204" pitchFamily="34" charset="0"/>
              <a:buChar char="•"/>
            </a:pPr>
            <a:r>
              <a:rPr lang="en-US" baseline="0" dirty="0" smtClean="0"/>
              <a:t>Containers are a </a:t>
            </a:r>
            <a:r>
              <a:rPr lang="en-US" baseline="0" dirty="0" err="1" smtClean="0"/>
              <a:t>linux</a:t>
            </a:r>
            <a:r>
              <a:rPr lang="en-US" baseline="0" dirty="0" smtClean="0"/>
              <a:t> technology</a:t>
            </a:r>
          </a:p>
          <a:p>
            <a:pPr marL="628650" lvl="1" indent="-171450">
              <a:buFont typeface="Arial" panose="020B0604020202020204" pitchFamily="34" charset="0"/>
              <a:buChar char="•"/>
            </a:pPr>
            <a:r>
              <a:rPr lang="en-US" baseline="0" dirty="0" smtClean="0"/>
              <a:t>When we talk about Containers that’s </a:t>
            </a:r>
            <a:r>
              <a:rPr lang="en-US" baseline="0" dirty="0" err="1" smtClean="0"/>
              <a:t>linux</a:t>
            </a:r>
            <a:r>
              <a:rPr lang="en-US" baseline="0" dirty="0" smtClean="0"/>
              <a:t> containers</a:t>
            </a:r>
          </a:p>
          <a:p>
            <a:pPr marL="628650" lvl="1" indent="-171450">
              <a:buFont typeface="Arial" panose="020B0604020202020204" pitchFamily="34" charset="0"/>
              <a:buChar char="•"/>
            </a:pPr>
            <a:r>
              <a:rPr lang="en-US" baseline="0" dirty="0" smtClean="0"/>
              <a:t>You can run this stuff on Windows, but you’ll be managing Linux VMs and Linux containers. That’s today. </a:t>
            </a:r>
          </a:p>
          <a:p>
            <a:pPr marL="628650" lvl="1" indent="-171450">
              <a:buFont typeface="Arial" panose="020B0604020202020204" pitchFamily="34" charset="0"/>
              <a:buChar char="•"/>
            </a:pPr>
            <a:r>
              <a:rPr lang="en-US" baseline="0" dirty="0" smtClean="0"/>
              <a:t>In the future, more operating systems will have containers</a:t>
            </a:r>
          </a:p>
          <a:p>
            <a:pPr marL="171450" indent="-171450">
              <a:buFont typeface="Arial" panose="020B0604020202020204" pitchFamily="34" charset="0"/>
              <a:buChar char="•"/>
            </a:pPr>
            <a:r>
              <a:rPr lang="en-US" baseline="0" dirty="0" smtClean="0"/>
              <a:t>Ruby is the language that you use with Chef, and Vagrant is written in Ruby</a:t>
            </a:r>
          </a:p>
          <a:p>
            <a:pPr marL="171450" indent="-171450">
              <a:buFont typeface="Arial" panose="020B0604020202020204" pitchFamily="34" charset="0"/>
              <a:buChar char="•"/>
            </a:pPr>
            <a:r>
              <a:rPr lang="en-US" baseline="0" dirty="0" smtClean="0"/>
              <a:t>All of this can make a Microsoft developer feel left out.</a:t>
            </a:r>
          </a:p>
          <a:p>
            <a:pPr marL="171450" indent="-171450">
              <a:buFont typeface="Arial" panose="020B0604020202020204" pitchFamily="34" charset="0"/>
              <a:buChar char="•"/>
            </a:pPr>
            <a:r>
              <a:rPr lang="en-US" baseline="0" dirty="0" smtClean="0"/>
              <a:t>Maybe you can work with C# in some of the more pluggable tools, but it never feels like a designed-for-me </a:t>
            </a:r>
            <a:r>
              <a:rPr lang="en-US" baseline="0" dirty="0" err="1" smtClean="0"/>
              <a:t>devops</a:t>
            </a:r>
            <a:r>
              <a:rPr lang="en-US" baseline="0" dirty="0" smtClean="0"/>
              <a:t> experience</a:t>
            </a:r>
          </a:p>
          <a:p>
            <a:pPr marL="171450" indent="-171450">
              <a:buFont typeface="Arial" panose="020B0604020202020204" pitchFamily="34" charset="0"/>
              <a:buChar char="•"/>
            </a:pPr>
            <a:r>
              <a:rPr lang="en-US" baseline="0" dirty="0" smtClean="0"/>
              <a:t>I’m sympathetic to the idea that this is supposed to save me work, not have me spend a weekend with a tool only to find that its support of my workflow isn’t ideal. </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27</a:t>
            </a:fld>
            <a:endParaRPr lang="en-US"/>
          </a:p>
        </p:txBody>
      </p:sp>
    </p:spTree>
    <p:extLst>
      <p:ext uri="{BB962C8B-B14F-4D97-AF65-F5344CB8AC3E}">
        <p14:creationId xmlns:p14="http://schemas.microsoft.com/office/powerpoint/2010/main" val="3244264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why aren’t Microsoft developers involved here?</a:t>
            </a:r>
          </a:p>
          <a:p>
            <a:pPr marL="171450" indent="-171450">
              <a:buFont typeface="Arial" panose="020B0604020202020204" pitchFamily="34" charset="0"/>
              <a:buChar char="•"/>
            </a:pPr>
            <a:r>
              <a:rPr lang="en-US" baseline="0" dirty="0" smtClean="0"/>
              <a:t>I think it’s got a lot to do with the world-class ease of use when you do Windows system administration</a:t>
            </a:r>
          </a:p>
          <a:p>
            <a:pPr marL="628650" lvl="1" indent="-171450">
              <a:buFont typeface="Arial" panose="020B0604020202020204" pitchFamily="34" charset="0"/>
              <a:buChar char="•"/>
            </a:pPr>
            <a:r>
              <a:rPr lang="en-US" baseline="0" dirty="0" smtClean="0"/>
              <a:t>point and click. </a:t>
            </a:r>
          </a:p>
          <a:p>
            <a:pPr marL="628650" lvl="1" indent="-171450">
              <a:buFont typeface="Arial" panose="020B0604020202020204" pitchFamily="34" charset="0"/>
              <a:buChar char="•"/>
            </a:pPr>
            <a:r>
              <a:rPr lang="en-US" baseline="0" dirty="0" smtClean="0"/>
              <a:t>I talk admins who are still not sure why they’d want to go back to a command line when they know how to do something in a GUI. </a:t>
            </a:r>
          </a:p>
          <a:p>
            <a:pPr marL="628650" lvl="1" indent="-171450">
              <a:buFont typeface="Arial" panose="020B0604020202020204" pitchFamily="34" charset="0"/>
              <a:buChar char="•"/>
            </a:pPr>
            <a:r>
              <a:rPr lang="en-US" baseline="0" dirty="0" smtClean="0"/>
              <a:t>good GUI. But people use GUIs, and people make mistakes, and scripts never do. </a:t>
            </a:r>
          </a:p>
          <a:p>
            <a:pPr marL="171450" lvl="0" indent="-171450">
              <a:buFont typeface="Arial" panose="020B0604020202020204" pitchFamily="34" charset="0"/>
              <a:buChar char="•"/>
            </a:pPr>
            <a:r>
              <a:rPr lang="en-US" baseline="0" dirty="0" smtClean="0"/>
              <a:t>The organizations that have led the charge here are the ones who are resource constrained. </a:t>
            </a:r>
          </a:p>
          <a:p>
            <a:pPr marL="628650" lvl="1" indent="-171450">
              <a:buFont typeface="Arial" panose="020B0604020202020204" pitchFamily="34" charset="0"/>
              <a:buChar char="•"/>
            </a:pPr>
            <a:r>
              <a:rPr lang="en-US" baseline="0" dirty="0" smtClean="0"/>
              <a:t>That’s a little counterintuitive, but </a:t>
            </a:r>
          </a:p>
          <a:p>
            <a:pPr marL="628650" lvl="1" indent="-171450">
              <a:buFont typeface="Arial" panose="020B0604020202020204" pitchFamily="34" charset="0"/>
              <a:buChar char="•"/>
            </a:pPr>
            <a:r>
              <a:rPr lang="en-US" baseline="0" dirty="0" smtClean="0"/>
              <a:t>necessity has been the mother of invention in startups, smaller orgs, or companies that are chiefly about technology,</a:t>
            </a:r>
          </a:p>
          <a:p>
            <a:pPr marL="628650" lvl="1" indent="-171450">
              <a:buFont typeface="Arial" panose="020B0604020202020204" pitchFamily="34" charset="0"/>
              <a:buChar char="•"/>
            </a:pPr>
            <a:r>
              <a:rPr lang="en-US" baseline="0" dirty="0" smtClean="0"/>
              <a:t>those organizations just don’t tend to use Windows.</a:t>
            </a:r>
          </a:p>
          <a:p>
            <a:pPr marL="628650" lvl="1" indent="-171450">
              <a:buFont typeface="Arial" panose="020B0604020202020204" pitchFamily="34" charset="0"/>
              <a:buChar char="•"/>
            </a:pPr>
            <a:r>
              <a:rPr lang="en-US" baseline="0" dirty="0" smtClean="0"/>
              <a:t>Those are the ones where people have had their heads in both worlds, dev and ops. </a:t>
            </a:r>
          </a:p>
          <a:p>
            <a:pPr marL="628650" lvl="1" indent="-171450">
              <a:buFont typeface="Arial" panose="020B0604020202020204" pitchFamily="34" charset="0"/>
              <a:buChar char="•"/>
            </a:pPr>
            <a:r>
              <a:rPr lang="en-US" baseline="0" dirty="0" smtClean="0"/>
              <a:t>when resources are tight, open source software enters the picture.</a:t>
            </a:r>
          </a:p>
          <a:p>
            <a:pPr marL="171450" lvl="0" indent="-171450">
              <a:buFont typeface="Arial" panose="020B0604020202020204" pitchFamily="34" charset="0"/>
              <a:buChar char="•"/>
            </a:pPr>
            <a:r>
              <a:rPr lang="en-US" baseline="0" dirty="0" smtClean="0"/>
              <a:t>It’s open source tools that attract the broader community, and those are the efforts that go furthest. </a:t>
            </a:r>
          </a:p>
          <a:p>
            <a:pPr marL="171450" lvl="0" indent="-171450">
              <a:buFont typeface="Arial" panose="020B0604020202020204" pitchFamily="34" charset="0"/>
              <a:buChar char="•"/>
            </a:pPr>
            <a:r>
              <a:rPr lang="en-US" baseline="0" dirty="0" smtClean="0"/>
              <a:t>So it’s no mystery</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28</a:t>
            </a:fld>
            <a:endParaRPr lang="en-US"/>
          </a:p>
        </p:txBody>
      </p:sp>
    </p:spTree>
    <p:extLst>
      <p:ext uri="{BB962C8B-B14F-4D97-AF65-F5344CB8AC3E}">
        <p14:creationId xmlns:p14="http://schemas.microsoft.com/office/powerpoint/2010/main" val="3813492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you’re a Windows</a:t>
            </a:r>
            <a:r>
              <a:rPr lang="en-US" baseline="0" dirty="0" smtClean="0"/>
              <a:t> developer and you want to pull DevOps stuff in, leaving the cultural stuff completely aside, what could you do? </a:t>
            </a:r>
          </a:p>
          <a:p>
            <a:endParaRPr lang="en-US" baseline="0" dirty="0" smtClean="0"/>
          </a:p>
          <a:p>
            <a:pPr marL="171450" indent="-171450">
              <a:buFont typeface="Arial" panose="020B0604020202020204" pitchFamily="34" charset="0"/>
              <a:buChar char="•"/>
            </a:pPr>
            <a:r>
              <a:rPr lang="en-US" dirty="0" smtClean="0"/>
              <a:t>We talked about Release</a:t>
            </a:r>
            <a:r>
              <a:rPr lang="en-US" baseline="0" dirty="0" smtClean="0"/>
              <a:t> Management. I think there’s a lot to like about that product but at the very least you’ll have separated your deployments from your builds and you will have entrusted your secrets to a piece of software that injects them into configuration at deployment time. That’s great. If you have some money, Octopus Deploy does the same thing, much more robustly. </a:t>
            </a:r>
          </a:p>
          <a:p>
            <a:pPr marL="171450" indent="-171450">
              <a:buFont typeface="Arial" panose="020B0604020202020204" pitchFamily="34" charset="0"/>
              <a:buChar char="•"/>
            </a:pPr>
            <a:r>
              <a:rPr lang="en-US" baseline="0" dirty="0" smtClean="0"/>
              <a:t>If you don’t really need to track builds from environment to environment, and you like PowerShell, you can start to automate things pretty aggressively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29</a:t>
            </a:fld>
            <a:endParaRPr lang="en-US"/>
          </a:p>
        </p:txBody>
      </p:sp>
    </p:spTree>
    <p:extLst>
      <p:ext uri="{BB962C8B-B14F-4D97-AF65-F5344CB8AC3E}">
        <p14:creationId xmlns:p14="http://schemas.microsoft.com/office/powerpoint/2010/main" val="1883029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ＭＳ Ｐゴシック" pitchFamily="-72" charset="-128"/>
                <a:cs typeface="ＭＳ Ｐゴシック" pitchFamily="-72" charset="-128"/>
              </a:rPr>
              <a:t>So how did I get involved in DevOps?</a:t>
            </a:r>
          </a:p>
          <a:p>
            <a:pPr rtl="0" fontAlgn="ctr"/>
            <a:endParaRPr lang="en-US" sz="1200" kern="1200" dirty="0" smtClean="0">
              <a:solidFill>
                <a:schemeClr val="tx1"/>
              </a:solidFill>
              <a:effectLst/>
              <a:latin typeface="+mn-lt"/>
              <a:ea typeface="ＭＳ Ｐゴシック" pitchFamily="-72" charset="-128"/>
              <a:cs typeface="ＭＳ Ｐゴシック" pitchFamily="-72" charset="-128"/>
            </a:endParaRPr>
          </a:p>
          <a:p>
            <a:pPr marL="628650" lvl="1"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mn-cs"/>
              </a:rPr>
              <a:t>I started in the space a few</a:t>
            </a:r>
            <a:r>
              <a:rPr lang="en-US" sz="1200" kern="1200" baseline="0" dirty="0" smtClean="0">
                <a:solidFill>
                  <a:schemeClr val="tx1"/>
                </a:solidFill>
                <a:effectLst/>
                <a:latin typeface="+mn-lt"/>
                <a:ea typeface="ＭＳ Ｐゴシック" pitchFamily="-72" charset="-128"/>
                <a:cs typeface="+mn-cs"/>
              </a:rPr>
              <a:t> years back when I had a client that was bringing some Windows software into their open source world. They wanted to run it on any number of Amazon servers, and they asked if I could help with Chef and PowerShell.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This was my first experience with automated scalability, or leaving code in charge of something that usually we’d expect humans to do. I thought the cloud was awesome because I could use a web interface to spin up machines rather than work with an IT group. I was in charge. So it was my first experience scripting an infrastructure with a text file.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Since then I’ve been at clients that are developing in the cloud for Office365, clients that have been implementing Octopus Deploy to automate deployment, and my latest client is one that asked me to survey the landscape and make DevOps recommendations in their enterprise. </a:t>
            </a:r>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1328236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But</a:t>
            </a:r>
            <a:r>
              <a:rPr lang="en-US" baseline="0" dirty="0" smtClean="0"/>
              <a:t> that’s making do, and for right now.</a:t>
            </a:r>
          </a:p>
          <a:p>
            <a:pPr marL="171450" indent="-171450">
              <a:buFont typeface="Arial" panose="020B0604020202020204" pitchFamily="34" charset="0"/>
              <a:buChar char="•"/>
            </a:pPr>
            <a:r>
              <a:rPr lang="en-US" baseline="0" dirty="0" smtClean="0"/>
              <a:t>Maybe now you understand why there’s such a push for Core.</a:t>
            </a:r>
          </a:p>
          <a:p>
            <a:pPr marL="171450" indent="-171450">
              <a:buFont typeface="Arial" panose="020B0604020202020204" pitchFamily="34" charset="0"/>
              <a:buChar char="•"/>
            </a:pPr>
            <a:r>
              <a:rPr lang="en-US" baseline="0" dirty="0" smtClean="0"/>
              <a:t>MVC app on Core can be deployed to a </a:t>
            </a:r>
            <a:r>
              <a:rPr lang="en-US" baseline="0" dirty="0" err="1" smtClean="0"/>
              <a:t>linux</a:t>
            </a:r>
            <a:r>
              <a:rPr lang="en-US" baseline="0" dirty="0" smtClean="0"/>
              <a:t> box in the cloud with just Vagrant. </a:t>
            </a:r>
          </a:p>
          <a:p>
            <a:pPr marL="171450" indent="-171450">
              <a:buFont typeface="Arial" panose="020B0604020202020204" pitchFamily="34" charset="0"/>
              <a:buChar char="•"/>
            </a:pPr>
            <a:r>
              <a:rPr lang="en-US" baseline="0" dirty="0" err="1" smtClean="0"/>
              <a:t>Microservices</a:t>
            </a:r>
            <a:r>
              <a:rPr lang="en-US" baseline="0" dirty="0" smtClean="0"/>
              <a:t> running on Kestrel, using OWIN, don’t need a full IIS install or even the Windows license. </a:t>
            </a:r>
          </a:p>
          <a:p>
            <a:pPr marL="171450" indent="-171450">
              <a:buFont typeface="Arial" panose="020B0604020202020204" pitchFamily="34" charset="0"/>
              <a:buChar char="•"/>
            </a:pPr>
            <a:r>
              <a:rPr lang="en-US" baseline="0" dirty="0" smtClean="0"/>
              <a:t>Everything built on core will run on Linux machines and in containers. Managed by Docker. Managed by Chef. </a:t>
            </a:r>
          </a:p>
          <a:p>
            <a:pPr marL="171450" indent="-171450">
              <a:buFont typeface="Arial" panose="020B0604020202020204" pitchFamily="34" charset="0"/>
              <a:buChar char="•"/>
            </a:pPr>
            <a:r>
              <a:rPr lang="en-US" baseline="0" dirty="0" smtClean="0"/>
              <a:t>Things are going to get very exciting when this is fully baked. We are dying to do this for components of </a:t>
            </a:r>
            <a:r>
              <a:rPr lang="en-US" baseline="0" dirty="0" err="1" smtClean="0"/>
              <a:t>MyVote</a:t>
            </a:r>
            <a:r>
              <a:rPr lang="en-US" baseline="0" dirty="0" smtClean="0"/>
              <a:t>, and it might be more expensive, because we’ll need VMs to run them, as opposed to just Azure Websites, but it’s </a:t>
            </a:r>
            <a:r>
              <a:rPr lang="en-US" baseline="0" smtClean="0"/>
              <a:t>totally worth it!</a:t>
            </a:r>
            <a:endParaRPr lang="en-US" dirty="0"/>
          </a:p>
        </p:txBody>
      </p:sp>
      <p:sp>
        <p:nvSpPr>
          <p:cNvPr id="4" name="Slide Number Placeholder 3"/>
          <p:cNvSpPr>
            <a:spLocks noGrp="1"/>
          </p:cNvSpPr>
          <p:nvPr>
            <p:ph type="sldNum" sz="quarter" idx="10"/>
          </p:nvPr>
        </p:nvSpPr>
        <p:spPr/>
        <p:txBody>
          <a:bodyPr/>
          <a:lstStyle/>
          <a:p>
            <a:fld id="{DDBA32EE-EB31-4D40-B365-1E1DD9094901}" type="slidenum">
              <a:rPr lang="en-US" smtClean="0"/>
              <a:t>30</a:t>
            </a:fld>
            <a:endParaRPr lang="en-US"/>
          </a:p>
        </p:txBody>
      </p:sp>
    </p:spTree>
    <p:extLst>
      <p:ext uri="{BB962C8B-B14F-4D97-AF65-F5344CB8AC3E}">
        <p14:creationId xmlns:p14="http://schemas.microsoft.com/office/powerpoint/2010/main" val="3881059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mn-cs"/>
              </a:rPr>
              <a:t>Containers</a:t>
            </a:r>
            <a:r>
              <a:rPr lang="en-US" sz="1200" kern="1200" baseline="0" dirty="0" smtClean="0">
                <a:solidFill>
                  <a:schemeClr val="tx1"/>
                </a:solidFill>
                <a:effectLst/>
                <a:latin typeface="+mn-lt"/>
                <a:ea typeface="ＭＳ Ｐゴシック" pitchFamily="-72" charset="-128"/>
                <a:cs typeface="+mn-cs"/>
              </a:rPr>
              <a:t> are such a useful abstraction I think every operating system is going to need it</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Microsoft agrees and is working on it for Windows Server 2016.</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This is in progress, and there are two flavors: Windows Containers and Hyper-V Containers</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Basically, Windows Server Containers share the kernel across all containers</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And Hyper-V gets its own virtual kernel.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You’re going to be able to manage these with PowerShell or Docker, so again, I think this is a great design choice by Microsoft – there won’t be a competing container management framework.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mn-cs"/>
              </a:rPr>
              <a:t>Containers in the Microsoft space are going to make it so easy to deploy and upgrade applications. </a:t>
            </a:r>
          </a:p>
          <a:p>
            <a:pPr marL="171450" lvl="0" indent="-171450" rtl="0" fontAlgn="ctr">
              <a:buFont typeface="Arial" panose="020B0604020202020204" pitchFamily="34" charset="0"/>
              <a:buChar char="•"/>
            </a:pPr>
            <a:endParaRPr lang="en-US" sz="1200" kern="1200" dirty="0" smtClean="0">
              <a:solidFill>
                <a:schemeClr val="tx1"/>
              </a:solidFill>
              <a:effectLst/>
              <a:latin typeface="+mn-lt"/>
              <a:ea typeface="ＭＳ Ｐゴシック" pitchFamily="-72" charset="-128"/>
              <a:cs typeface="+mn-cs"/>
            </a:endParaRP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1143052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kern="1200" dirty="0" smtClean="0">
              <a:solidFill>
                <a:schemeClr val="tx1"/>
              </a:solidFill>
              <a:effectLst/>
              <a:latin typeface="+mn-lt"/>
              <a:ea typeface="ＭＳ Ｐゴシック" pitchFamily="-72" charset="-128"/>
              <a:cs typeface="+mn-cs"/>
            </a:endParaRP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32</a:t>
            </a:fld>
            <a:endParaRPr lang="en-US"/>
          </a:p>
        </p:txBody>
      </p:sp>
    </p:spTree>
    <p:extLst>
      <p:ext uri="{BB962C8B-B14F-4D97-AF65-F5344CB8AC3E}">
        <p14:creationId xmlns:p14="http://schemas.microsoft.com/office/powerpoint/2010/main" val="3391478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enough about me, I want to make sure you’re in the right room. </a:t>
            </a:r>
          </a:p>
          <a:p>
            <a:endParaRPr lang="en-US" baseline="0" dirty="0" smtClean="0"/>
          </a:p>
          <a:p>
            <a:pPr marL="171450" indent="-171450">
              <a:buFont typeface="Arial" panose="020B0604020202020204" pitchFamily="34" charset="0"/>
              <a:buChar char="•"/>
            </a:pPr>
            <a:r>
              <a:rPr lang="en-US" baseline="0" dirty="0" smtClean="0"/>
              <a:t>My hope is that you’re a software developer or that you have a job related to software somehow. </a:t>
            </a:r>
          </a:p>
          <a:p>
            <a:pPr marL="628650" lvl="1" indent="-171450">
              <a:buFont typeface="Arial" panose="020B0604020202020204" pitchFamily="34" charset="0"/>
              <a:buChar char="•"/>
            </a:pPr>
            <a:r>
              <a:rPr lang="en-US" baseline="0" dirty="0" smtClean="0"/>
              <a:t>Or maybe ops!</a:t>
            </a:r>
          </a:p>
          <a:p>
            <a:pPr marL="171450" indent="-171450">
              <a:buFont typeface="Arial" panose="020B0604020202020204" pitchFamily="34" charset="0"/>
              <a:buChar char="•"/>
            </a:pPr>
            <a:r>
              <a:rPr lang="en-US" baseline="0" dirty="0" smtClean="0"/>
              <a:t>I assume that the line between dev and ops is a little blurry for you, I’m meeting a lot of people where the boundary is unclear</a:t>
            </a:r>
          </a:p>
          <a:p>
            <a:pPr marL="171450" indent="-171450">
              <a:buFont typeface="Arial" panose="020B0604020202020204" pitchFamily="34" charset="0"/>
              <a:buChar char="•"/>
            </a:pPr>
            <a:r>
              <a:rPr lang="en-US" baseline="0" dirty="0" smtClean="0"/>
              <a:t>I expect that you’re keeping up with trends and reading about what’s new. </a:t>
            </a:r>
          </a:p>
          <a:p>
            <a:pPr marL="628650" lvl="1" indent="-171450">
              <a:buFont typeface="Arial" panose="020B0604020202020204" pitchFamily="34" charset="0"/>
              <a:buChar char="•"/>
            </a:pPr>
            <a:r>
              <a:rPr lang="en-US" baseline="0" dirty="0" smtClean="0"/>
              <a:t>But you want advice from someone who’s been there, either that they’ve done the work or done the research. </a:t>
            </a:r>
          </a:p>
          <a:p>
            <a:pPr marL="171450" indent="-171450">
              <a:buFont typeface="Arial" panose="020B0604020202020204" pitchFamily="34" charset="0"/>
              <a:buChar char="•"/>
            </a:pPr>
            <a:r>
              <a:rPr lang="en-US" baseline="0" dirty="0" smtClean="0"/>
              <a:t>I assume you’ve met the </a:t>
            </a:r>
            <a:r>
              <a:rPr lang="en-US" baseline="0" dirty="0" err="1" smtClean="0"/>
              <a:t>MyVote</a:t>
            </a:r>
            <a:r>
              <a:rPr lang="en-US" baseline="0" dirty="0" smtClean="0"/>
              <a:t> team and know what the </a:t>
            </a:r>
            <a:r>
              <a:rPr lang="en-US" baseline="0" dirty="0" err="1" smtClean="0"/>
              <a:t>MyVote</a:t>
            </a:r>
            <a:r>
              <a:rPr lang="en-US" baseline="0" dirty="0" smtClean="0"/>
              <a:t> project is, and you want to learn more about how the dev team for </a:t>
            </a:r>
            <a:r>
              <a:rPr lang="en-US" baseline="0" dirty="0" err="1" smtClean="0"/>
              <a:t>MyVote</a:t>
            </a:r>
            <a:r>
              <a:rPr lang="en-US" baseline="0" dirty="0" smtClean="0"/>
              <a:t> has applied this thinking. </a:t>
            </a:r>
          </a:p>
          <a:p>
            <a:pPr marL="171450" indent="-171450">
              <a:buFont typeface="Arial" panose="020B0604020202020204" pitchFamily="34" charset="0"/>
              <a:buChar char="•"/>
            </a:pPr>
            <a:r>
              <a:rPr lang="en-US" baseline="0" dirty="0" smtClean="0"/>
              <a:t>I expect that you’re at least interested in what’s happening in the space, and that you’re not here in a defensive pose. </a:t>
            </a:r>
          </a:p>
          <a:p>
            <a:pPr marL="628650" lvl="1" indent="-171450">
              <a:buFont typeface="Arial" panose="020B0604020202020204" pitchFamily="34" charset="0"/>
              <a:buChar char="•"/>
            </a:pPr>
            <a:r>
              <a:rPr lang="en-US" baseline="0" dirty="0" smtClean="0"/>
              <a:t>If you are, I hope to bring you out of it</a:t>
            </a:r>
          </a:p>
          <a:p>
            <a:pPr marL="171450" lvl="0" indent="-171450">
              <a:buFont typeface="Arial" panose="020B0604020202020204" pitchFamily="34" charset="0"/>
              <a:buChar char="•"/>
            </a:pPr>
            <a:r>
              <a:rPr lang="en-US" baseline="0" dirty="0" smtClean="0"/>
              <a:t>I assume that you are not deeply familiar with these tools yet, because most people at dev conferences aren’t, but I don’t intend to train you on anything today. I want you to be aware of what’s out there so you can pursue a path that’s right for you. </a:t>
            </a:r>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4</a:t>
            </a:fld>
            <a:endParaRPr lang="en-US"/>
          </a:p>
        </p:txBody>
      </p:sp>
    </p:spTree>
    <p:extLst>
      <p:ext uri="{BB962C8B-B14F-4D97-AF65-F5344CB8AC3E}">
        <p14:creationId xmlns:p14="http://schemas.microsoft.com/office/powerpoint/2010/main" val="218160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This slide describes</a:t>
            </a:r>
            <a:r>
              <a:rPr lang="en-US" sz="1200" kern="1200" baseline="0" dirty="0" smtClean="0">
                <a:solidFill>
                  <a:schemeClr val="tx1"/>
                </a:solidFill>
                <a:effectLst/>
                <a:latin typeface="+mn-lt"/>
                <a:ea typeface="ＭＳ Ｐゴシック" pitchFamily="-72" charset="-128"/>
                <a:cs typeface="ＭＳ Ｐゴシック" pitchFamily="-72" charset="-128"/>
              </a:rPr>
              <a:t> my philosophy for all my talks</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It’s not a how-to book, it’s a why-to book</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So what does that mean</a:t>
            </a:r>
          </a:p>
          <a:p>
            <a:pPr marL="628650" lvl="1" indent="-171450" rtl="0" fontAlgn="ctr">
              <a:buFont typeface="Arial" panose="020B0604020202020204" pitchFamily="34" charset="0"/>
              <a:buChar char="•"/>
            </a:pPr>
            <a:r>
              <a:rPr lang="en-US" sz="1200" kern="1200" dirty="0" smtClean="0">
                <a:solidFill>
                  <a:schemeClr val="tx1"/>
                </a:solidFill>
                <a:effectLst/>
                <a:latin typeface="+mn-lt"/>
                <a:ea typeface="ＭＳ Ｐゴシック" pitchFamily="-72" charset="-128"/>
                <a:cs typeface="ＭＳ Ｐゴシック" pitchFamily="-72" charset="-128"/>
              </a:rPr>
              <a:t>Joshua Fields Millburn writes about</a:t>
            </a:r>
            <a:r>
              <a:rPr lang="en-US" sz="1200" kern="1200" baseline="0" dirty="0" smtClean="0">
                <a:solidFill>
                  <a:schemeClr val="tx1"/>
                </a:solidFill>
                <a:effectLst/>
                <a:latin typeface="+mn-lt"/>
                <a:ea typeface="ＭＳ Ｐゴシック" pitchFamily="-72" charset="-128"/>
                <a:cs typeface="ＭＳ Ｐゴシック" pitchFamily="-72" charset="-128"/>
              </a:rPr>
              <a:t> minimalism on the Internet, just focusing on living your life with less stuff</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He writes with a passion for self-development and self-improvement but he doesn’t lay out the seventeen steps that you personally have to take on your journey. </a:t>
            </a:r>
          </a:p>
          <a:p>
            <a:pPr marL="628650" lvl="1"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He sees his job as illustrating the concepts and inspiring people to care enough about it that they figure out the next steps themselves. </a:t>
            </a:r>
          </a:p>
          <a:p>
            <a:pPr marL="171450" lvl="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rPr>
              <a:t>So there’s no blueprint here, and the only examples I’m going to give are about how we’ve actually used this on our project to make our lives easier. </a:t>
            </a:r>
          </a:p>
          <a:p>
            <a:pPr marL="628650" lvl="1" indent="-171450" rtl="0" fontAlgn="ctr">
              <a:buFont typeface="Arial" panose="020B0604020202020204" pitchFamily="34" charset="0"/>
              <a:buChar char="•"/>
            </a:pPr>
            <a:r>
              <a:rPr lang="en-US" kern="1200" baseline="0" dirty="0" smtClean="0">
                <a:solidFill>
                  <a:schemeClr val="tx1"/>
                </a:solidFill>
                <a:effectLst/>
                <a:latin typeface="+mn-lt"/>
                <a:ea typeface="ＭＳ Ｐゴシック" pitchFamily="-72" charset="-128"/>
              </a:rPr>
              <a:t>It’s my hope that you don’t find this fluffy or super-high-level or introductory – this is our real work</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1230836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So here’s your last introductory slide, last chance to leave</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I want to illustrate that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 is based in agile, and that agile is the foundation for this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 thinking</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Second, I want to plead with you that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 is primarily about culture. If you don’t build a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 culture, these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 tools are going to be cutting against the grain for you.</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Third: about automation and metrics. These tools expose your bottlenecks and inefficiencies, and I think it’s what most people think about when they think about </a:t>
            </a:r>
            <a:r>
              <a:rPr lang="en-US" sz="1200" kern="1200" baseline="0" dirty="0" err="1" smtClean="0">
                <a:solidFill>
                  <a:schemeClr val="tx1"/>
                </a:solidFill>
                <a:effectLst/>
                <a:latin typeface="+mn-lt"/>
                <a:ea typeface="ＭＳ Ｐゴシック" pitchFamily="-72" charset="-128"/>
                <a:cs typeface="ＭＳ Ｐゴシック" pitchFamily="-72" charset="-128"/>
              </a:rPr>
              <a:t>devops</a:t>
            </a:r>
            <a:r>
              <a:rPr lang="en-US" sz="1200" kern="1200" baseline="0" dirty="0" smtClean="0">
                <a:solidFill>
                  <a:schemeClr val="tx1"/>
                </a:solidFill>
                <a:effectLst/>
                <a:latin typeface="+mn-lt"/>
                <a:ea typeface="ＭＳ Ｐゴシック" pitchFamily="-72" charset="-128"/>
                <a:cs typeface="ＭＳ Ｐゴシック" pitchFamily="-72" charset="-128"/>
              </a:rPr>
              <a:t>.</a:t>
            </a:r>
          </a:p>
          <a:p>
            <a:pPr marL="171450" indent="-171450" rtl="0" fontAlgn="ctr">
              <a:buFont typeface="Arial" panose="020B0604020202020204" pitchFamily="34" charset="0"/>
              <a:buChar char="•"/>
            </a:pPr>
            <a:r>
              <a:rPr lang="en-US" sz="1200" kern="1200" baseline="0" dirty="0" smtClean="0">
                <a:solidFill>
                  <a:schemeClr val="tx1"/>
                </a:solidFill>
                <a:effectLst/>
                <a:latin typeface="+mn-lt"/>
                <a:ea typeface="ＭＳ Ｐゴシック" pitchFamily="-72" charset="-128"/>
                <a:cs typeface="ＭＳ Ｐゴシック" pitchFamily="-72" charset="-128"/>
              </a:rPr>
              <a:t>Fourth, applying this to the Microsoft stack. If you’re a developer like me, maybe you feel a little left out or intimidated, and I want to show you that everyone’s invited</a:t>
            </a:r>
            <a:endParaRPr lang="en-US" sz="1200" kern="1200" dirty="0" smtClean="0">
              <a:solidFill>
                <a:schemeClr val="tx1"/>
              </a:solidFill>
              <a:effectLst/>
              <a:latin typeface="+mn-lt"/>
              <a:ea typeface="ＭＳ Ｐゴシック" pitchFamily="-72" charset="-128"/>
              <a:cs typeface="ＭＳ Ｐゴシック" pitchFamily="-72" charset="-128"/>
            </a:endParaRPr>
          </a:p>
          <a:p>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6</a:t>
            </a:fld>
            <a:endParaRPr lang="en-US"/>
          </a:p>
        </p:txBody>
      </p:sp>
    </p:spTree>
    <p:extLst>
      <p:ext uri="{BB962C8B-B14F-4D97-AF65-F5344CB8AC3E}">
        <p14:creationId xmlns:p14="http://schemas.microsoft.com/office/powerpoint/2010/main" val="205677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Show</a:t>
            </a:r>
            <a:r>
              <a:rPr lang="en-US" baseline="0" dirty="0" smtClean="0"/>
              <a:t> of hands: who knows what agile is, and why it’s important?</a:t>
            </a:r>
          </a:p>
          <a:p>
            <a:pPr marL="171450" indent="-171450">
              <a:buFont typeface="Arial" panose="020B0604020202020204" pitchFamily="34" charset="0"/>
              <a:buChar char="•"/>
            </a:pPr>
            <a:r>
              <a:rPr lang="en-US" baseline="0" dirty="0" smtClean="0"/>
              <a:t>That’s what I thought – this talk used to explain far too much</a:t>
            </a:r>
          </a:p>
          <a:p>
            <a:pPr marL="171450" indent="-171450">
              <a:buFont typeface="Arial" panose="020B0604020202020204" pitchFamily="34" charset="0"/>
              <a:buChar char="•"/>
            </a:pPr>
            <a:r>
              <a:rPr lang="en-US" baseline="0" dirty="0" smtClean="0"/>
              <a:t>Real quick – agile is how our industry tracks and encourages production and ownership</a:t>
            </a:r>
          </a:p>
          <a:p>
            <a:pPr marL="628650" lvl="1" indent="-171450">
              <a:buFont typeface="Arial" panose="020B0604020202020204" pitchFamily="34" charset="0"/>
              <a:buChar char="•"/>
            </a:pPr>
            <a:r>
              <a:rPr lang="en-US" baseline="0" dirty="0" smtClean="0"/>
              <a:t>The publishing industry has their workflow</a:t>
            </a:r>
          </a:p>
          <a:p>
            <a:pPr marL="628650" lvl="1" indent="-171450">
              <a:buFont typeface="Arial" panose="020B0604020202020204" pitchFamily="34" charset="0"/>
              <a:buChar char="•"/>
            </a:pPr>
            <a:r>
              <a:rPr lang="en-US" baseline="0" dirty="0" smtClean="0"/>
              <a:t>Manufacturing has its techniques</a:t>
            </a:r>
          </a:p>
          <a:p>
            <a:pPr marL="628650" lvl="1" indent="-171450">
              <a:buFont typeface="Arial" panose="020B0604020202020204" pitchFamily="34" charset="0"/>
              <a:buChar char="•"/>
            </a:pPr>
            <a:r>
              <a:rPr lang="en-US" baseline="0" dirty="0" smtClean="0"/>
              <a:t>The logistics industry has their models and management</a:t>
            </a:r>
          </a:p>
          <a:p>
            <a:pPr marL="628650" lvl="1" indent="-171450">
              <a:buFont typeface="Arial" panose="020B0604020202020204" pitchFamily="34" charset="0"/>
              <a:buChar char="•"/>
            </a:pPr>
            <a:r>
              <a:rPr lang="en-US" baseline="0" dirty="0" smtClean="0"/>
              <a:t>Medicine has protocols and practices</a:t>
            </a:r>
          </a:p>
          <a:p>
            <a:pPr marL="628650" lvl="1" indent="-171450">
              <a:buFont typeface="Arial" panose="020B0604020202020204" pitchFamily="34" charset="0"/>
              <a:buChar char="•"/>
            </a:pPr>
            <a:r>
              <a:rPr lang="en-US" baseline="0" dirty="0" smtClean="0"/>
              <a:t>Software has agile, which is suited to software</a:t>
            </a:r>
          </a:p>
          <a:p>
            <a:pPr marL="171450" lvl="0" indent="-171450">
              <a:buFont typeface="Arial" panose="020B0604020202020204" pitchFamily="34" charset="0"/>
              <a:buChar char="•"/>
            </a:pPr>
            <a:r>
              <a:rPr lang="en-US" baseline="0" dirty="0" smtClean="0"/>
              <a:t>Of course you can build software other ways. Of course you can. </a:t>
            </a:r>
          </a:p>
          <a:p>
            <a:pPr marL="628650" lvl="1" indent="-171450">
              <a:buFont typeface="Arial" panose="020B0604020202020204" pitchFamily="34" charset="0"/>
              <a:buChar char="•"/>
            </a:pPr>
            <a:r>
              <a:rPr lang="en-US" baseline="0" dirty="0" smtClean="0"/>
              <a:t>You take on a lot more risk</a:t>
            </a:r>
          </a:p>
          <a:p>
            <a:pPr marL="628650" lvl="1" indent="-171450">
              <a:buFont typeface="Arial" panose="020B0604020202020204" pitchFamily="34" charset="0"/>
              <a:buChar char="•"/>
            </a:pPr>
            <a:r>
              <a:rPr lang="en-US" baseline="0" dirty="0" smtClean="0"/>
              <a:t>You ignore the valuable flexibility inherent in software work</a:t>
            </a:r>
          </a:p>
          <a:p>
            <a:pPr marL="628650" lvl="1" indent="-171450">
              <a:buFont typeface="Arial" panose="020B0604020202020204" pitchFamily="34" charset="0"/>
              <a:buChar char="•"/>
            </a:pPr>
            <a:r>
              <a:rPr lang="en-US" baseline="0" dirty="0" smtClean="0"/>
              <a:t>It’s not the only way, and it’s not the only good way – it’s just the best way we have right now</a:t>
            </a:r>
          </a:p>
          <a:p>
            <a:pPr marL="171450" lvl="0" indent="-171450">
              <a:buFont typeface="Arial" panose="020B0604020202020204" pitchFamily="34" charset="0"/>
              <a:buChar char="•"/>
            </a:pPr>
            <a:r>
              <a:rPr lang="en-US" baseline="0" dirty="0" smtClean="0"/>
              <a:t>Inspection and adaptation drive agile. </a:t>
            </a:r>
          </a:p>
          <a:p>
            <a:pPr marL="628650" lvl="1" indent="-171450">
              <a:buFont typeface="Arial" panose="020B0604020202020204" pitchFamily="34" charset="0"/>
              <a:buChar char="•"/>
            </a:pPr>
            <a:r>
              <a:rPr lang="en-US" baseline="0" dirty="0" smtClean="0"/>
              <a:t>I see companies that are racing to deadlines with agile, not inspecting.</a:t>
            </a:r>
          </a:p>
          <a:p>
            <a:pPr marL="628650" lvl="1" indent="-171450">
              <a:buFont typeface="Arial" panose="020B0604020202020204" pitchFamily="34" charset="0"/>
              <a:buChar char="•"/>
            </a:pPr>
            <a:r>
              <a:rPr lang="en-US" baseline="0" dirty="0" smtClean="0"/>
              <a:t>I see companies fixed in what a coach taught them, not adapting. </a:t>
            </a:r>
          </a:p>
          <a:p>
            <a:pPr marL="1085850" lvl="2" indent="-171450">
              <a:buFont typeface="Arial" panose="020B0604020202020204" pitchFamily="34" charset="0"/>
              <a:buChar char="•"/>
            </a:pPr>
            <a:r>
              <a:rPr lang="en-US" baseline="0" dirty="0" smtClean="0"/>
              <a:t>Stay aligned with the ideals, but fix </a:t>
            </a:r>
            <a:r>
              <a:rPr lang="en-US" baseline="0" smtClean="0"/>
              <a:t>what’s broken!</a:t>
            </a:r>
            <a:endParaRPr lang="en-US" baseline="0" dirty="0" smtClean="0"/>
          </a:p>
          <a:p>
            <a:pPr marL="628650" lvl="1" indent="-171450">
              <a:buFont typeface="Arial" panose="020B0604020202020204" pitchFamily="34" charset="0"/>
              <a:buChar char="•"/>
            </a:pPr>
            <a:r>
              <a:rPr lang="en-US" baseline="0" dirty="0" smtClean="0"/>
              <a:t>I see companies entrenched in arguments, not addressing the real concerns of others. And failing. </a:t>
            </a:r>
          </a:p>
          <a:p>
            <a:pPr marL="171450" lvl="0" indent="-171450">
              <a:buFont typeface="Arial" panose="020B0604020202020204" pitchFamily="34" charset="0"/>
              <a:buChar char="•"/>
            </a:pPr>
            <a:r>
              <a:rPr lang="en-US" baseline="0" dirty="0" smtClean="0"/>
              <a:t>Agile keeps changing because software is a young industry</a:t>
            </a:r>
          </a:p>
          <a:p>
            <a:pPr marL="628650" lvl="1" indent="-171450">
              <a:buFont typeface="Arial" panose="020B0604020202020204" pitchFamily="34" charset="0"/>
              <a:buChar char="•"/>
            </a:pPr>
            <a:r>
              <a:rPr lang="en-US" baseline="0" dirty="0" smtClean="0"/>
              <a:t>We in technology have to work with all these other industries.</a:t>
            </a:r>
          </a:p>
          <a:p>
            <a:pPr marL="628650" lvl="1" indent="-171450">
              <a:buFont typeface="Arial" panose="020B0604020202020204" pitchFamily="34" charset="0"/>
              <a:buChar char="•"/>
            </a:pPr>
            <a:r>
              <a:rPr lang="en-US" baseline="0" dirty="0" smtClean="0"/>
              <a:t>The methods of the food server world don’t overlap a ton with the protocols of the astronomy world, right? But we have to adapt to every industry. </a:t>
            </a:r>
          </a:p>
        </p:txBody>
      </p:sp>
      <p:sp>
        <p:nvSpPr>
          <p:cNvPr id="4" name="Slide Number Placeholder 3"/>
          <p:cNvSpPr>
            <a:spLocks noGrp="1"/>
          </p:cNvSpPr>
          <p:nvPr>
            <p:ph type="sldNum" sz="quarter" idx="10"/>
          </p:nvPr>
        </p:nvSpPr>
        <p:spPr/>
        <p:txBody>
          <a:bodyPr/>
          <a:lstStyle/>
          <a:p>
            <a:fld id="{DDBA32EE-EB31-4D40-B365-1E1DD9094901}" type="slidenum">
              <a:rPr lang="en-US" smtClean="0"/>
              <a:t>7</a:t>
            </a:fld>
            <a:endParaRPr lang="en-US"/>
          </a:p>
        </p:txBody>
      </p:sp>
    </p:spTree>
    <p:extLst>
      <p:ext uri="{BB962C8B-B14F-4D97-AF65-F5344CB8AC3E}">
        <p14:creationId xmlns:p14="http://schemas.microsoft.com/office/powerpoint/2010/main" val="305638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But Agile</a:t>
            </a:r>
            <a:r>
              <a:rPr lang="en-US" baseline="0" dirty="0" smtClean="0"/>
              <a:t> has gaps. </a:t>
            </a:r>
          </a:p>
          <a:p>
            <a:pPr marL="171450" indent="-171450">
              <a:buFont typeface="Arial" panose="020B0604020202020204" pitchFamily="34" charset="0"/>
              <a:buChar char="•"/>
            </a:pPr>
            <a:r>
              <a:rPr lang="en-US" baseline="0" dirty="0" smtClean="0"/>
              <a:t>Even really strong dev teams find that, unless they’ve really intentionally built out cross-functional teams, they’re not as efficient as they’d like</a:t>
            </a:r>
            <a:endParaRPr lang="en-US" dirty="0" smtClean="0"/>
          </a:p>
          <a:p>
            <a:pPr marL="171450" indent="-171450">
              <a:buFont typeface="Arial" panose="020B0604020202020204" pitchFamily="34" charset="0"/>
              <a:buChar char="•"/>
            </a:pPr>
            <a:r>
              <a:rPr lang="en-US" dirty="0" smtClean="0"/>
              <a:t>IT</a:t>
            </a:r>
          </a:p>
          <a:p>
            <a:pPr marL="628650" lvl="1" indent="-171450">
              <a:buFont typeface="Arial" panose="020B0604020202020204" pitchFamily="34" charset="0"/>
              <a:buChar char="•"/>
            </a:pPr>
            <a:r>
              <a:rPr lang="en-US" dirty="0" smtClean="0"/>
              <a:t>The IT gap</a:t>
            </a:r>
            <a:r>
              <a:rPr lang="en-US" baseline="0" dirty="0" smtClean="0"/>
              <a:t> is where DevOps comes from. </a:t>
            </a:r>
          </a:p>
          <a:p>
            <a:pPr marL="628650" lvl="1" indent="-171450">
              <a:buFont typeface="Arial" panose="020B0604020202020204" pitchFamily="34" charset="0"/>
              <a:buChar char="•"/>
            </a:pPr>
            <a:r>
              <a:rPr lang="en-US" baseline="0" dirty="0" smtClean="0"/>
              <a:t>IT people started borrowing agile concepts like Kanban</a:t>
            </a:r>
          </a:p>
          <a:p>
            <a:pPr marL="1085850" lvl="2" indent="-171450">
              <a:buFont typeface="Arial" panose="020B0604020202020204" pitchFamily="34" charset="0"/>
              <a:buChar char="•"/>
            </a:pPr>
            <a:r>
              <a:rPr lang="en-US" baseline="0" dirty="0" smtClean="0"/>
              <a:t>“Whoa this is cool”</a:t>
            </a:r>
          </a:p>
          <a:p>
            <a:pPr marL="1085850" lvl="2" indent="-171450">
              <a:buFont typeface="Arial" panose="020B0604020202020204" pitchFamily="34" charset="0"/>
              <a:buChar char="•"/>
            </a:pPr>
            <a:r>
              <a:rPr lang="en-US" dirty="0" smtClean="0"/>
              <a:t>Between</a:t>
            </a:r>
            <a:r>
              <a:rPr lang="en-US" baseline="0" dirty="0" smtClean="0"/>
              <a:t> two efficient and healthy siloes, there can still be a gap</a:t>
            </a:r>
          </a:p>
          <a:p>
            <a:pPr marL="1085850" lvl="2" indent="-171450">
              <a:buFont typeface="Arial" panose="020B0604020202020204" pitchFamily="34" charset="0"/>
              <a:buChar char="•"/>
            </a:pPr>
            <a:r>
              <a:rPr lang="en-US" baseline="0" dirty="0" smtClean="0"/>
              <a:t>You have to introduce an intentional connection between those orgs, or have one agile process that includes them both</a:t>
            </a:r>
          </a:p>
          <a:p>
            <a:pPr marL="628650" lvl="1" indent="-171450">
              <a:buFont typeface="Arial" panose="020B0604020202020204" pitchFamily="34" charset="0"/>
              <a:buChar char="•"/>
            </a:pPr>
            <a:r>
              <a:rPr lang="en-US" baseline="0" dirty="0" smtClean="0"/>
              <a:t>Deployment is the highest risk touchpoint</a:t>
            </a:r>
          </a:p>
          <a:p>
            <a:pPr marL="1085850" lvl="2" indent="-171450">
              <a:buFont typeface="Arial" panose="020B0604020202020204" pitchFamily="34" charset="0"/>
              <a:buChar char="•"/>
            </a:pPr>
            <a:r>
              <a:rPr lang="en-US" baseline="0" dirty="0" smtClean="0"/>
              <a:t>We have to do better than throwing code over the wall, or with documentation attached. </a:t>
            </a:r>
            <a:endParaRPr lang="en-US" dirty="0" smtClean="0"/>
          </a:p>
          <a:p>
            <a:pPr marL="171450" indent="-171450">
              <a:buFont typeface="Arial" panose="020B0604020202020204" pitchFamily="34" charset="0"/>
              <a:buChar char="•"/>
            </a:pPr>
            <a:r>
              <a:rPr lang="en-US" dirty="0" smtClean="0"/>
              <a:t>Security</a:t>
            </a:r>
          </a:p>
          <a:p>
            <a:pPr marL="628650" lvl="1" indent="-171450">
              <a:buFont typeface="Arial" panose="020B0604020202020204" pitchFamily="34" charset="0"/>
              <a:buChar char="•"/>
            </a:pPr>
            <a:r>
              <a:rPr lang="en-US" dirty="0" smtClean="0"/>
              <a:t>Security is mandatory</a:t>
            </a:r>
            <a:r>
              <a:rPr lang="en-US" baseline="0" dirty="0" smtClean="0"/>
              <a:t> in the enterprise. </a:t>
            </a:r>
          </a:p>
          <a:p>
            <a:pPr marL="628650" lvl="1" indent="-171450">
              <a:buFont typeface="Arial" panose="020B0604020202020204" pitchFamily="34" charset="0"/>
              <a:buChar char="•"/>
            </a:pPr>
            <a:r>
              <a:rPr lang="en-US" baseline="0" dirty="0" smtClean="0"/>
              <a:t>Their involvement can be a little waterfall.</a:t>
            </a:r>
          </a:p>
          <a:p>
            <a:pPr marL="628650" lvl="1" indent="-171450">
              <a:buFont typeface="Arial" panose="020B0604020202020204" pitchFamily="34" charset="0"/>
              <a:buChar char="•"/>
            </a:pPr>
            <a:r>
              <a:rPr lang="en-US" baseline="0" dirty="0" smtClean="0"/>
              <a:t>If your security review is scheduled for the end of your project, then that’s an agile gap. </a:t>
            </a:r>
          </a:p>
          <a:p>
            <a:pPr marL="628650" lvl="1" indent="-171450">
              <a:buFont typeface="Arial" panose="020B0604020202020204" pitchFamily="34" charset="0"/>
              <a:buChar char="•"/>
            </a:pPr>
            <a:r>
              <a:rPr lang="en-US" baseline="0" dirty="0" smtClean="0"/>
              <a:t>If you invite security into earlier reviews, and they don’t attend, then they’re off in their own silo and they’re reacting, not planning. </a:t>
            </a:r>
            <a:endParaRPr lang="en-US" dirty="0" smtClean="0"/>
          </a:p>
          <a:p>
            <a:pPr marL="171450" indent="-171450">
              <a:buFont typeface="Arial" panose="020B0604020202020204" pitchFamily="34" charset="0"/>
              <a:buChar char="•"/>
            </a:pPr>
            <a:r>
              <a:rPr lang="en-US" dirty="0" smtClean="0"/>
              <a:t>QA</a:t>
            </a:r>
          </a:p>
          <a:p>
            <a:pPr marL="628650" lvl="1" indent="-171450">
              <a:buFont typeface="Arial" panose="020B0604020202020204" pitchFamily="34" charset="0"/>
              <a:buChar char="•"/>
            </a:pPr>
            <a:r>
              <a:rPr lang="en-US" dirty="0" smtClean="0"/>
              <a:t>QA</a:t>
            </a:r>
            <a:r>
              <a:rPr lang="en-US" baseline="0" dirty="0" smtClean="0"/>
              <a:t> is a really good example of waterfall management techniques.</a:t>
            </a:r>
          </a:p>
          <a:p>
            <a:pPr marL="628650" lvl="1" indent="-171450">
              <a:buFont typeface="Arial" panose="020B0604020202020204" pitchFamily="34" charset="0"/>
              <a:buChar char="•"/>
            </a:pPr>
            <a:r>
              <a:rPr lang="en-US" baseline="0" dirty="0" smtClean="0"/>
              <a:t>If your testing is reactive, happens “after” development, that’s a waterfall handoff.</a:t>
            </a:r>
          </a:p>
          <a:p>
            <a:pPr marL="628650" lvl="1" indent="-171450">
              <a:buFont typeface="Arial" panose="020B0604020202020204" pitchFamily="34" charset="0"/>
              <a:buChar char="•"/>
            </a:pPr>
            <a:r>
              <a:rPr lang="en-US" baseline="0" dirty="0" smtClean="0"/>
              <a:t>Even when QA is included in sprints, sometimes it’s one sprint later? </a:t>
            </a:r>
            <a:endParaRPr lang="en-US" dirty="0" smtClean="0"/>
          </a:p>
          <a:p>
            <a:pPr marL="171450" indent="-171450">
              <a:buFont typeface="Arial" panose="020B0604020202020204" pitchFamily="34" charset="0"/>
              <a:buChar char="•"/>
            </a:pPr>
            <a:r>
              <a:rPr lang="en-US" dirty="0" smtClean="0"/>
              <a:t>Customers</a:t>
            </a:r>
          </a:p>
          <a:p>
            <a:pPr marL="628650" lvl="1" indent="-171450">
              <a:buFont typeface="Arial" panose="020B0604020202020204" pitchFamily="34" charset="0"/>
              <a:buChar char="•"/>
            </a:pPr>
            <a:r>
              <a:rPr lang="en-US" dirty="0" smtClean="0"/>
              <a:t>We</a:t>
            </a:r>
            <a:r>
              <a:rPr lang="en-US" baseline="0" dirty="0" smtClean="0"/>
              <a:t> try to have the product owner represent the customers, but a lot of the time we let them worry about the business more than the customers.</a:t>
            </a:r>
          </a:p>
          <a:p>
            <a:pPr marL="628650" lvl="1" indent="-171450">
              <a:buFont typeface="Arial" panose="020B0604020202020204" pitchFamily="34" charset="0"/>
              <a:buChar char="•"/>
            </a:pPr>
            <a:r>
              <a:rPr lang="en-US" baseline="0" dirty="0" smtClean="0"/>
              <a:t>The value is to the business, of course, but business is about providing a product or a service – makes no sense to cut off the customer in that conversation.</a:t>
            </a:r>
          </a:p>
          <a:p>
            <a:pPr marL="628650" lvl="1" indent="-171450">
              <a:buFont typeface="Arial" panose="020B0604020202020204" pitchFamily="34" charset="0"/>
              <a:buChar char="•"/>
            </a:pPr>
            <a:r>
              <a:rPr lang="en-US" baseline="0" dirty="0" smtClean="0"/>
              <a:t>Does customer feedback make it into the revisions of the product? Does their behavior or input contribute to inspecting and adapting?</a:t>
            </a:r>
            <a:endParaRPr lang="en-US" dirty="0" smtClean="0"/>
          </a:p>
          <a:p>
            <a:pPr marL="171450" indent="-171450">
              <a:buFont typeface="Arial" panose="020B0604020202020204" pitchFamily="34" charset="0"/>
              <a:buChar char="•"/>
            </a:pPr>
            <a:r>
              <a:rPr lang="en-US" dirty="0" smtClean="0"/>
              <a:t>Data</a:t>
            </a:r>
          </a:p>
          <a:p>
            <a:pPr marL="628650" lvl="1" indent="-171450">
              <a:buFont typeface="Arial" panose="020B0604020202020204" pitchFamily="34" charset="0"/>
              <a:buChar char="•"/>
            </a:pPr>
            <a:r>
              <a:rPr lang="en-US" dirty="0" smtClean="0"/>
              <a:t>This is</a:t>
            </a:r>
            <a:r>
              <a:rPr lang="en-US" baseline="0" dirty="0" smtClean="0"/>
              <a:t> a last-second addition</a:t>
            </a:r>
          </a:p>
          <a:p>
            <a:pPr marL="628650" lvl="1" indent="-171450">
              <a:buFont typeface="Arial" panose="020B0604020202020204" pitchFamily="34" charset="0"/>
              <a:buChar char="•"/>
            </a:pPr>
            <a:r>
              <a:rPr lang="en-US" baseline="0" dirty="0" smtClean="0"/>
              <a:t>Well-meaning database folks have told me that database work doesn’t lend itself to agile software development. </a:t>
            </a:r>
          </a:p>
          <a:p>
            <a:pPr marL="1085850" lvl="2" indent="-171450">
              <a:buFont typeface="Arial" panose="020B0604020202020204" pitchFamily="34" charset="0"/>
              <a:buChar char="•"/>
            </a:pPr>
            <a:r>
              <a:rPr lang="en-US" baseline="0" dirty="0" smtClean="0"/>
              <a:t>Boo.</a:t>
            </a:r>
          </a:p>
          <a:p>
            <a:pPr marL="628650" lvl="1" indent="-171450">
              <a:buFont typeface="Arial" panose="020B0604020202020204" pitchFamily="34" charset="0"/>
              <a:buChar char="•"/>
            </a:pPr>
            <a:r>
              <a:rPr lang="en-US" baseline="0" dirty="0" smtClean="0"/>
              <a:t>If you’re working with a database architect that recommends spending six weeks on database design, after analyzing the needs of a new application, that guy isn’t on your agile team. He’s of in his silo. </a:t>
            </a:r>
            <a:endParaRPr lang="en-US" dirty="0" smtClean="0"/>
          </a:p>
          <a:p>
            <a:pPr marL="171450" indent="-171450">
              <a:buFont typeface="Arial" panose="020B0604020202020204" pitchFamily="34" charset="0"/>
              <a:buChar char="•"/>
            </a:pPr>
            <a:r>
              <a:rPr lang="en-US" dirty="0" smtClean="0"/>
              <a:t>One observation</a:t>
            </a:r>
            <a:r>
              <a:rPr lang="en-US" baseline="0" dirty="0" smtClean="0"/>
              <a:t> – does the universe revolve around Dev?</a:t>
            </a:r>
            <a:endParaRPr lang="en-US" dirty="0"/>
          </a:p>
        </p:txBody>
      </p:sp>
      <p:sp>
        <p:nvSpPr>
          <p:cNvPr id="4" name="Slide Number Placeholder 3"/>
          <p:cNvSpPr>
            <a:spLocks noGrp="1"/>
          </p:cNvSpPr>
          <p:nvPr>
            <p:ph type="sldNum" sz="quarter" idx="10"/>
          </p:nvPr>
        </p:nvSpPr>
        <p:spPr/>
        <p:txBody>
          <a:bodyPr/>
          <a:lstStyle/>
          <a:p>
            <a:fld id="{DDBA32EE-EB31-4D40-B365-1E1DD9094901}" type="slidenum">
              <a:rPr lang="en-US" smtClean="0"/>
              <a:t>8</a:t>
            </a:fld>
            <a:endParaRPr lang="en-US"/>
          </a:p>
        </p:txBody>
      </p:sp>
    </p:spTree>
    <p:extLst>
      <p:ext uri="{BB962C8B-B14F-4D97-AF65-F5344CB8AC3E}">
        <p14:creationId xmlns:p14="http://schemas.microsoft.com/office/powerpoint/2010/main" val="218998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is a slide I show clients who want me to explain DevOps culture. </a:t>
            </a:r>
          </a:p>
          <a:p>
            <a:pPr marL="628650" lvl="1" indent="-171450">
              <a:buFont typeface="Arial" panose="020B0604020202020204" pitchFamily="34" charset="0"/>
              <a:buChar char="•"/>
            </a:pPr>
            <a:r>
              <a:rPr lang="en-US" baseline="0" dirty="0" smtClean="0"/>
              <a:t>I can look at this and I can walk it around your organization and people will tell me if you’re doing this stuff or not. </a:t>
            </a:r>
          </a:p>
          <a:p>
            <a:pPr marL="171450" lvl="0" indent="-171450">
              <a:buFont typeface="Arial" panose="020B0604020202020204" pitchFamily="34" charset="0"/>
              <a:buChar char="•"/>
            </a:pPr>
            <a:r>
              <a:rPr lang="en-US" baseline="0" dirty="0" smtClean="0"/>
              <a:t>Top-performing dev teams are obsessed with developing rapidly</a:t>
            </a:r>
          </a:p>
          <a:p>
            <a:pPr marL="628650" lvl="1" indent="-171450">
              <a:buFont typeface="Arial" panose="020B0604020202020204" pitchFamily="34" charset="0"/>
              <a:buChar char="•"/>
            </a:pPr>
            <a:r>
              <a:rPr lang="en-US" baseline="0" dirty="0" smtClean="0"/>
              <a:t>not doing that by ignoring best practices, they’re doing it by clearing obstacles</a:t>
            </a:r>
          </a:p>
          <a:p>
            <a:pPr marL="628650" lvl="1" indent="-171450">
              <a:buFont typeface="Arial" panose="020B0604020202020204" pitchFamily="34" charset="0"/>
              <a:buChar char="•"/>
            </a:pPr>
            <a:r>
              <a:rPr lang="en-US" baseline="0" dirty="0" smtClean="0"/>
              <a:t>they may want to create a quick-start package, maybe something with </a:t>
            </a:r>
            <a:r>
              <a:rPr lang="en-US" baseline="0" dirty="0" err="1" smtClean="0"/>
              <a:t>NuGet</a:t>
            </a:r>
            <a:r>
              <a:rPr lang="en-US" baseline="0" dirty="0" smtClean="0"/>
              <a:t>, </a:t>
            </a:r>
          </a:p>
          <a:p>
            <a:pPr marL="1085850" lvl="2" indent="-171450">
              <a:buFont typeface="Arial" panose="020B0604020202020204" pitchFamily="34" charset="0"/>
              <a:buChar char="•"/>
            </a:pPr>
            <a:r>
              <a:rPr lang="en-US" baseline="0" dirty="0" smtClean="0"/>
              <a:t>so that the first, easiest decisions about the frameworks supported by the enterprise are just there automatically</a:t>
            </a:r>
          </a:p>
          <a:p>
            <a:pPr marL="1085850" lvl="2" indent="-171450">
              <a:buFont typeface="Arial" panose="020B0604020202020204" pitchFamily="34" charset="0"/>
              <a:buChar char="•"/>
            </a:pPr>
            <a:r>
              <a:rPr lang="en-US" baseline="0" dirty="0" smtClean="0"/>
              <a:t>Enterprise logging, service bus, Bootstrap, boom, I don’t have to track those libraries down before I get going on a new project. </a:t>
            </a:r>
          </a:p>
          <a:p>
            <a:pPr marL="628650" lvl="1" indent="-171450">
              <a:buFont typeface="Arial" panose="020B0604020202020204" pitchFamily="34" charset="0"/>
              <a:buChar char="•"/>
            </a:pPr>
            <a:r>
              <a:rPr lang="en-US" baseline="0" dirty="0" smtClean="0"/>
              <a:t>working with IT to make sure that the new guy gets his VM, fully loaded, as soon as possible.</a:t>
            </a:r>
          </a:p>
          <a:p>
            <a:pPr marL="171450" lvl="0" indent="-171450">
              <a:buFont typeface="Arial" panose="020B0604020202020204" pitchFamily="34" charset="0"/>
              <a:buChar char="•"/>
            </a:pPr>
            <a:r>
              <a:rPr lang="en-US" baseline="0" dirty="0" smtClean="0"/>
              <a:t>deploy confidently. </a:t>
            </a:r>
          </a:p>
          <a:p>
            <a:pPr marL="628650" lvl="1" indent="-171450">
              <a:buFont typeface="Arial" panose="020B0604020202020204" pitchFamily="34" charset="0"/>
              <a:buChar char="•"/>
            </a:pPr>
            <a:r>
              <a:rPr lang="en-US" baseline="0" dirty="0" smtClean="0"/>
              <a:t>How often is deployment a big deal? </a:t>
            </a:r>
          </a:p>
          <a:p>
            <a:pPr marL="1085850" lvl="2" indent="-171450">
              <a:buFont typeface="Arial" panose="020B0604020202020204" pitchFamily="34" charset="0"/>
              <a:buChar char="•"/>
            </a:pPr>
            <a:r>
              <a:rPr lang="en-US" baseline="0" dirty="0" smtClean="0"/>
              <a:t>And does it happen less frequently when it’s more painful? </a:t>
            </a:r>
          </a:p>
          <a:p>
            <a:pPr marL="628650" lvl="1" indent="-171450">
              <a:buFont typeface="Arial" panose="020B0604020202020204" pitchFamily="34" charset="0"/>
              <a:buChar char="•"/>
            </a:pPr>
            <a:r>
              <a:rPr lang="en-US" baseline="0" dirty="0" smtClean="0"/>
              <a:t>Of course that starts with building and deploying it more often (practice)</a:t>
            </a:r>
          </a:p>
          <a:p>
            <a:pPr marL="1085850" lvl="2" indent="-171450">
              <a:buFont typeface="Arial" panose="020B0604020202020204" pitchFamily="34" charset="0"/>
              <a:buChar char="•"/>
            </a:pPr>
            <a:r>
              <a:rPr lang="en-US" baseline="0" dirty="0" smtClean="0"/>
              <a:t>using scripts</a:t>
            </a:r>
          </a:p>
          <a:p>
            <a:pPr marL="1085850" lvl="2" indent="-171450">
              <a:buFont typeface="Arial" panose="020B0604020202020204" pitchFamily="34" charset="0"/>
              <a:buChar char="•"/>
            </a:pPr>
            <a:r>
              <a:rPr lang="en-US" baseline="0" dirty="0" smtClean="0"/>
              <a:t>using software</a:t>
            </a:r>
          </a:p>
          <a:p>
            <a:pPr marL="628650" lvl="1" indent="-171450">
              <a:buFont typeface="Arial" panose="020B0604020202020204" pitchFamily="34" charset="0"/>
              <a:buChar char="•"/>
            </a:pPr>
            <a:r>
              <a:rPr lang="en-US" baseline="0" dirty="0" smtClean="0"/>
              <a:t>And making sure that we integrate features as frequently as possible (practice). </a:t>
            </a:r>
          </a:p>
          <a:p>
            <a:pPr marL="1085850" lvl="2" indent="-171450">
              <a:buFont typeface="Arial" panose="020B0604020202020204" pitchFamily="34" charset="0"/>
              <a:buChar char="•"/>
            </a:pPr>
            <a:r>
              <a:rPr lang="en-US" baseline="0" dirty="0" smtClean="0"/>
              <a:t>Frequent integration might mean integrating stuff that’s not done</a:t>
            </a:r>
          </a:p>
          <a:p>
            <a:pPr marL="1543050" lvl="3" indent="-171450">
              <a:buFont typeface="Arial" panose="020B0604020202020204" pitchFamily="34" charset="0"/>
              <a:buChar char="•"/>
            </a:pPr>
            <a:r>
              <a:rPr lang="en-US" baseline="0" dirty="0" smtClean="0"/>
              <a:t>learn how to hide unfinished features rather than branch them forever. </a:t>
            </a:r>
          </a:p>
          <a:p>
            <a:pPr marL="1543050" lvl="3" indent="-171450">
              <a:buFont typeface="Arial" panose="020B0604020202020204" pitchFamily="34" charset="0"/>
              <a:buChar char="•"/>
            </a:pPr>
            <a:r>
              <a:rPr lang="en-US" baseline="0" dirty="0" smtClean="0"/>
              <a:t>If your software doesn’t have an architecture that supports feature flags, maybe consider it.</a:t>
            </a:r>
          </a:p>
          <a:p>
            <a:pPr marL="1085850" lvl="2" indent="-171450">
              <a:buFont typeface="Arial" panose="020B0604020202020204" pitchFamily="34" charset="0"/>
              <a:buChar char="•"/>
            </a:pPr>
            <a:r>
              <a:rPr lang="en-US" baseline="0" dirty="0" smtClean="0"/>
              <a:t>branch wisely and consistently. </a:t>
            </a:r>
          </a:p>
          <a:p>
            <a:pPr marL="1543050" lvl="3" indent="-171450">
              <a:buFont typeface="Arial" panose="020B0604020202020204" pitchFamily="34" charset="0"/>
              <a:buChar char="•"/>
            </a:pPr>
            <a:r>
              <a:rPr lang="en-US" baseline="0" dirty="0" smtClean="0"/>
              <a:t>I’ve seen teams argue about these even as they try to embrace continuous delivery. </a:t>
            </a:r>
          </a:p>
          <a:p>
            <a:pPr marL="1543050" lvl="3" indent="-171450">
              <a:buFont typeface="Arial" panose="020B0604020202020204" pitchFamily="34" charset="0"/>
              <a:buChar char="•"/>
            </a:pPr>
            <a:r>
              <a:rPr lang="en-US" baseline="0" dirty="0" smtClean="0"/>
              <a:t>You don’t know how to branch, and you want to release every day? </a:t>
            </a:r>
          </a:p>
          <a:p>
            <a:pPr marL="171450" lvl="0" indent="-171450">
              <a:buFont typeface="Arial" panose="020B0604020202020204" pitchFamily="34" charset="0"/>
              <a:buChar char="•"/>
            </a:pPr>
            <a:r>
              <a:rPr lang="en-US" baseline="0" dirty="0" smtClean="0"/>
              <a:t>Communication </a:t>
            </a:r>
          </a:p>
          <a:p>
            <a:pPr marL="628650" lvl="1" indent="-171450">
              <a:buFont typeface="Arial" panose="020B0604020202020204" pitchFamily="34" charset="0"/>
              <a:buChar char="•"/>
            </a:pPr>
            <a:r>
              <a:rPr lang="en-US" baseline="0" dirty="0" smtClean="0"/>
              <a:t>Inclusive</a:t>
            </a:r>
          </a:p>
          <a:p>
            <a:pPr marL="1085850" lvl="2" indent="-171450">
              <a:buFont typeface="Arial" panose="020B0604020202020204" pitchFamily="34" charset="0"/>
              <a:buChar char="•"/>
            </a:pPr>
            <a:r>
              <a:rPr lang="en-US" baseline="0" dirty="0" smtClean="0"/>
              <a:t>notice who’s not included, and where communication stops, and they fix it. </a:t>
            </a:r>
          </a:p>
          <a:p>
            <a:pPr marL="1085850" lvl="2" indent="-171450">
              <a:buFont typeface="Arial" panose="020B0604020202020204" pitchFamily="34" charset="0"/>
              <a:buChar char="•"/>
            </a:pPr>
            <a:r>
              <a:rPr lang="en-US" baseline="0" dirty="0" smtClean="0"/>
              <a:t>try to find gaps in respect and empathy and they try to fix it. </a:t>
            </a:r>
          </a:p>
          <a:p>
            <a:pPr marL="1085850" lvl="2" indent="-171450">
              <a:buFont typeface="Arial" panose="020B0604020202020204" pitchFamily="34" charset="0"/>
              <a:buChar char="•"/>
            </a:pPr>
            <a:r>
              <a:rPr lang="en-US" baseline="0" dirty="0" smtClean="0"/>
              <a:t>Nobody wants to go to work and be ignored or not listened to. </a:t>
            </a:r>
          </a:p>
          <a:p>
            <a:pPr marL="628650" lvl="1" indent="-171450">
              <a:buFont typeface="Arial" panose="020B0604020202020204" pitchFamily="34" charset="0"/>
              <a:buChar char="•"/>
            </a:pPr>
            <a:r>
              <a:rPr lang="en-US" baseline="0" dirty="0" smtClean="0"/>
              <a:t>And the communication that does happen, then: </a:t>
            </a:r>
          </a:p>
          <a:p>
            <a:pPr marL="1085850" lvl="2" indent="-171450">
              <a:buFont typeface="Arial" panose="020B0604020202020204" pitchFamily="34" charset="0"/>
              <a:buChar char="•"/>
            </a:pPr>
            <a:r>
              <a:rPr lang="en-US" baseline="0" dirty="0" smtClean="0"/>
              <a:t>they’re sharing information in a way that’s persistent, searchable, discoverable… using tools like Basecamp or Slack or Discourse or Yammer, so everyone can stay in touch, but nobody’s required to be interrupted. </a:t>
            </a:r>
          </a:p>
          <a:p>
            <a:pPr marL="171450" lvl="0" indent="-171450">
              <a:buFont typeface="Arial" panose="020B0604020202020204" pitchFamily="34" charset="0"/>
              <a:buChar char="•"/>
            </a:pPr>
            <a:r>
              <a:rPr lang="en-US" baseline="0" dirty="0" smtClean="0"/>
              <a:t>They’re interested in the data that their app can generate. </a:t>
            </a:r>
          </a:p>
          <a:p>
            <a:pPr marL="628650" lvl="1" indent="-171450">
              <a:buFont typeface="Arial" panose="020B0604020202020204" pitchFamily="34" charset="0"/>
              <a:buChar char="•"/>
            </a:pPr>
            <a:r>
              <a:rPr lang="en-US" baseline="0" dirty="0" smtClean="0"/>
              <a:t>They gather metrics religiously. </a:t>
            </a:r>
            <a:endParaRPr lang="en-US" baseline="0" dirty="0" smtClean="0"/>
          </a:p>
          <a:p>
            <a:pPr marL="1085850" lvl="2" indent="-171450">
              <a:buFont typeface="Arial" panose="020B0604020202020204" pitchFamily="34" charset="0"/>
              <a:buChar char="•"/>
            </a:pPr>
            <a:r>
              <a:rPr lang="en-US" baseline="0" dirty="0" smtClean="0"/>
              <a:t>I come from marketing – they gather metrics like crazy. </a:t>
            </a:r>
          </a:p>
          <a:p>
            <a:pPr marL="1085850" lvl="2" indent="-171450">
              <a:buFont typeface="Arial" panose="020B0604020202020204" pitchFamily="34" charset="0"/>
              <a:buChar char="•"/>
            </a:pPr>
            <a:r>
              <a:rPr lang="en-US" baseline="0" dirty="0" smtClean="0"/>
              <a:t>They know ROI for everything they do. </a:t>
            </a:r>
          </a:p>
          <a:p>
            <a:pPr marL="1543050" lvl="3" indent="-171450">
              <a:buFont typeface="Arial" panose="020B0604020202020204" pitchFamily="34" charset="0"/>
              <a:buChar char="•"/>
            </a:pPr>
            <a:r>
              <a:rPr lang="en-US" baseline="0" dirty="0" smtClean="0"/>
              <a:t>Do they ROI the design or technology decisions they make? No. They didn’t understand technology, it was just an expense to them, and they kept it at arm’s length. </a:t>
            </a:r>
            <a:endParaRPr lang="en-US" baseline="0" dirty="0" smtClean="0"/>
          </a:p>
          <a:p>
            <a:pPr marL="628650" lvl="1" indent="-171450">
              <a:buFont typeface="Arial" panose="020B0604020202020204" pitchFamily="34" charset="0"/>
              <a:buChar char="•"/>
            </a:pPr>
            <a:r>
              <a:rPr lang="en-US" baseline="0" dirty="0" smtClean="0"/>
              <a:t>They work with the business to define key measurements and they listen to what those metrics tell them. </a:t>
            </a:r>
          </a:p>
          <a:p>
            <a:pPr marL="628650" lvl="1" indent="-171450">
              <a:buFont typeface="Arial" panose="020B0604020202020204" pitchFamily="34" charset="0"/>
              <a:buChar char="•"/>
            </a:pPr>
            <a:r>
              <a:rPr lang="en-US" baseline="0" dirty="0" smtClean="0"/>
              <a:t>They push that information to people that need it, and </a:t>
            </a:r>
          </a:p>
          <a:p>
            <a:pPr marL="1085850" lvl="2" indent="-171450">
              <a:buFont typeface="Arial" panose="020B0604020202020204" pitchFamily="34" charset="0"/>
              <a:buChar char="•"/>
            </a:pPr>
            <a:r>
              <a:rPr lang="en-US" baseline="0" dirty="0" smtClean="0"/>
              <a:t>discuss it with the product owner, who can push things into the backlog. </a:t>
            </a:r>
          </a:p>
          <a:p>
            <a:pPr marL="628650" lvl="1" indent="-171450">
              <a:buFont typeface="Arial" panose="020B0604020202020204" pitchFamily="34" charset="0"/>
              <a:buChar char="•"/>
            </a:pPr>
            <a:r>
              <a:rPr lang="en-US" baseline="0" dirty="0" smtClean="0"/>
              <a:t>And they spend time creating visualizations so that you can quickly understand the landscape without understanding everything about the domain. </a:t>
            </a:r>
          </a:p>
          <a:p>
            <a:pPr marL="171450" lvl="0" indent="-171450">
              <a:buFont typeface="Arial" panose="020B0604020202020204" pitchFamily="34" charset="0"/>
              <a:buChar char="•"/>
            </a:pPr>
            <a:r>
              <a:rPr lang="en-US" baseline="0" dirty="0" smtClean="0"/>
              <a:t>they maintain flexibility. </a:t>
            </a:r>
          </a:p>
          <a:p>
            <a:pPr marL="628650" lvl="1" indent="-171450">
              <a:buFont typeface="Arial" panose="020B0604020202020204" pitchFamily="34" charset="0"/>
              <a:buChar char="•"/>
            </a:pPr>
            <a:r>
              <a:rPr lang="en-US" baseline="0" dirty="0" smtClean="0"/>
              <a:t>I ask about VMs. </a:t>
            </a:r>
          </a:p>
          <a:p>
            <a:pPr marL="1085850" lvl="2" indent="-171450">
              <a:buFont typeface="Arial" panose="020B0604020202020204" pitchFamily="34" charset="0"/>
              <a:buChar char="•"/>
            </a:pPr>
            <a:r>
              <a:rPr lang="en-US" baseline="0" dirty="0" smtClean="0"/>
              <a:t>If VMs are sound, I ask about VM management. </a:t>
            </a:r>
          </a:p>
          <a:p>
            <a:pPr marL="1543050" lvl="3" indent="-171450">
              <a:buFont typeface="Arial" panose="020B0604020202020204" pitchFamily="34" charset="0"/>
              <a:buChar char="•"/>
            </a:pPr>
            <a:r>
              <a:rPr lang="en-US" baseline="0" dirty="0" smtClean="0"/>
              <a:t>If that’s good, I ask about the cloud and </a:t>
            </a:r>
            <a:r>
              <a:rPr lang="en-US" baseline="0" dirty="0" err="1" smtClean="0"/>
              <a:t>autoscaling</a:t>
            </a:r>
            <a:r>
              <a:rPr lang="en-US" baseline="0" dirty="0" smtClean="0"/>
              <a:t>. </a:t>
            </a:r>
          </a:p>
          <a:p>
            <a:pPr marL="2000250" lvl="4" indent="-171450">
              <a:buFont typeface="Arial" panose="020B0604020202020204" pitchFamily="34" charset="0"/>
              <a:buChar char="•"/>
            </a:pPr>
            <a:r>
              <a:rPr lang="en-US" baseline="0" dirty="0" smtClean="0"/>
              <a:t>If that’s good I ask about containers and how applications need to be architected to work in containers. </a:t>
            </a:r>
          </a:p>
          <a:p>
            <a:pPr marL="628650" lvl="1" indent="-171450">
              <a:buFont typeface="Arial" panose="020B0604020202020204" pitchFamily="34" charset="0"/>
              <a:buChar char="•"/>
            </a:pPr>
            <a:r>
              <a:rPr lang="en-US" baseline="0" dirty="0" smtClean="0"/>
              <a:t>And I also sit with IT departments and disaster recovery folks – </a:t>
            </a:r>
          </a:p>
          <a:p>
            <a:pPr marL="1085850" lvl="2" indent="-171450">
              <a:buFont typeface="Arial" panose="020B0604020202020204" pitchFamily="34" charset="0"/>
              <a:buChar char="•"/>
            </a:pPr>
            <a:r>
              <a:rPr lang="en-US" baseline="0" dirty="0" smtClean="0"/>
              <a:t>how frequently do they practice? Are they self-inflicting downtime so they know what to expect when it’s unexpected? </a:t>
            </a:r>
          </a:p>
          <a:p>
            <a:pPr marL="628650" lvl="1" indent="-171450">
              <a:buFont typeface="Arial" panose="020B0604020202020204" pitchFamily="34" charset="0"/>
              <a:buChar char="•"/>
            </a:pPr>
            <a:r>
              <a:rPr lang="en-US" baseline="0" dirty="0" smtClean="0"/>
              <a:t>This about more than just agile development and agile IT – it’s about agile people being flexible about their responsibilities. </a:t>
            </a:r>
          </a:p>
          <a:p>
            <a:pPr marL="1085850" lvl="2" indent="-171450">
              <a:buFont typeface="Arial" panose="020B0604020202020204" pitchFamily="34" charset="0"/>
              <a:buChar char="•"/>
            </a:pPr>
            <a:r>
              <a:rPr lang="en-US" baseline="0" dirty="0" smtClean="0"/>
              <a:t>If someone asks for help, is that “not my job”? </a:t>
            </a:r>
          </a:p>
          <a:p>
            <a:pPr marL="1543050" lvl="3" indent="-171450">
              <a:buFont typeface="Arial" panose="020B0604020202020204" pitchFamily="34" charset="0"/>
              <a:buChar char="•"/>
            </a:pPr>
            <a:r>
              <a:rPr lang="en-US" baseline="0" dirty="0" smtClean="0"/>
              <a:t>Or are people open to learning from each other? </a:t>
            </a:r>
          </a:p>
          <a:p>
            <a:pPr marL="1543050" lvl="3" indent="-171450">
              <a:buFont typeface="Arial" panose="020B0604020202020204" pitchFamily="34" charset="0"/>
              <a:buChar char="•"/>
            </a:pPr>
            <a:r>
              <a:rPr lang="en-US" baseline="0" dirty="0" smtClean="0"/>
              <a:t>If you don’t have that cross-pollination you’re missing out. </a:t>
            </a:r>
          </a:p>
          <a:p>
            <a:pPr marL="1543050" lvl="3" indent="-171450">
              <a:buFont typeface="Arial" panose="020B0604020202020204" pitchFamily="34" charset="0"/>
              <a:buChar char="•"/>
            </a:pPr>
            <a:r>
              <a:rPr lang="en-US" baseline="0" dirty="0" smtClean="0"/>
              <a:t>The best high-end database guy in the world is worth nothing unless I have a high-end database problem. </a:t>
            </a:r>
          </a:p>
        </p:txBody>
      </p:sp>
      <p:sp>
        <p:nvSpPr>
          <p:cNvPr id="4" name="Slide Number Placeholder 3"/>
          <p:cNvSpPr>
            <a:spLocks noGrp="1"/>
          </p:cNvSpPr>
          <p:nvPr>
            <p:ph type="sldNum" sz="quarter" idx="10"/>
          </p:nvPr>
        </p:nvSpPr>
        <p:spPr/>
        <p:txBody>
          <a:bodyPr/>
          <a:lstStyle/>
          <a:p>
            <a:fld id="{B0BC01E8-ABBF-4543-B999-C80CAA75937A}" type="slidenum">
              <a:rPr lang="en-US" smtClean="0"/>
              <a:t>9</a:t>
            </a:fld>
            <a:endParaRPr lang="en-US" dirty="0"/>
          </a:p>
        </p:txBody>
      </p:sp>
    </p:spTree>
    <p:extLst>
      <p:ext uri="{BB962C8B-B14F-4D97-AF65-F5344CB8AC3E}">
        <p14:creationId xmlns:p14="http://schemas.microsoft.com/office/powerpoint/2010/main" val="168755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77B7A0-A907-3147-A4BF-1E403FBDABC2}"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95347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7B7A0-A907-3147-A4BF-1E403FBDABC2}"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702982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7B7A0-A907-3147-A4BF-1E403FBDABC2}"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3269808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7B7A0-A907-3147-A4BF-1E403FBDABC2}"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1931406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7B7A0-A907-3147-A4BF-1E403FBDABC2}"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231038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77B7A0-A907-3147-A4BF-1E403FBDABC2}"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3492940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77B7A0-A907-3147-A4BF-1E403FBDABC2}" type="datetimeFigureOut">
              <a:rPr lang="en-US" smtClean="0"/>
              <a:t>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380415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77B7A0-A907-3147-A4BF-1E403FBDABC2}" type="datetimeFigureOut">
              <a:rPr lang="en-US" smtClean="0"/>
              <a:t>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3277595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7B7A0-A907-3147-A4BF-1E403FBDABC2}" type="datetimeFigureOut">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565530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7B7A0-A907-3147-A4BF-1E403FBDABC2}"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1654305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7B7A0-A907-3147-A4BF-1E403FBDABC2}"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EE7D4-5D87-BB4B-AC1D-9E95879FBBBB}" type="slidenum">
              <a:rPr lang="en-US" smtClean="0"/>
              <a:t>‹#›</a:t>
            </a:fld>
            <a:endParaRPr lang="en-US"/>
          </a:p>
        </p:txBody>
      </p:sp>
    </p:spTree>
    <p:extLst>
      <p:ext uri="{BB962C8B-B14F-4D97-AF65-F5344CB8AC3E}">
        <p14:creationId xmlns:p14="http://schemas.microsoft.com/office/powerpoint/2010/main" val="2469715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10849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7B7A0-A907-3147-A4BF-1E403FBDABC2}" type="datetimeFigureOut">
              <a:rPr lang="en-US" smtClean="0"/>
              <a:t>2/11/2016</a:t>
            </a:fld>
            <a:endParaRPr lang="en-US"/>
          </a:p>
        </p:txBody>
      </p:sp>
      <p:sp>
        <p:nvSpPr>
          <p:cNvPr id="5" name="Footer Placeholder 4"/>
          <p:cNvSpPr>
            <a:spLocks noGrp="1"/>
          </p:cNvSpPr>
          <p:nvPr>
            <p:ph type="ftr" sz="quarter" idx="3"/>
          </p:nvPr>
        </p:nvSpPr>
        <p:spPr>
          <a:xfrm>
            <a:off x="1781628"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6801"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FEE7D4-5D87-BB4B-AC1D-9E95879FBBBB}" type="slidenum">
              <a:rPr lang="en-US" smtClean="0"/>
              <a:t>‹#›</a:t>
            </a:fld>
            <a:endParaRPr lang="en-US"/>
          </a:p>
        </p:txBody>
      </p:sp>
    </p:spTree>
    <p:extLst>
      <p:ext uri="{BB962C8B-B14F-4D97-AF65-F5344CB8AC3E}">
        <p14:creationId xmlns:p14="http://schemas.microsoft.com/office/powerpoint/2010/main" val="1541975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457200" rtl="0" eaLnBrk="1" latinLnBrk="0" hangingPunct="1">
        <a:spcBef>
          <a:spcPct val="0"/>
        </a:spcBef>
        <a:buNone/>
        <a:defRPr sz="44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s://www.chef.io/blog/2010/07/16/what-devops-means-to-me/"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4.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79136" y="199447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800" b="1" dirty="0" smtClean="0">
                <a:solidFill>
                  <a:schemeClr val="tx2"/>
                </a:solidFill>
                <a:effectLst/>
              </a:rPr>
              <a:t>DevOps and Modern Applications</a:t>
            </a:r>
          </a:p>
        </p:txBody>
      </p:sp>
      <p:sp>
        <p:nvSpPr>
          <p:cNvPr id="5" name="Rectangle 4"/>
          <p:cNvSpPr>
            <a:spLocks noChangeArrowheads="1"/>
          </p:cNvSpPr>
          <p:nvPr/>
        </p:nvSpPr>
        <p:spPr bwMode="auto">
          <a:xfrm>
            <a:off x="4072755" y="3516169"/>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smtClean="0">
                <a:solidFill>
                  <a:schemeClr val="accent2"/>
                </a:solidFill>
                <a:latin typeface="Arial" charset="0"/>
                <a:cs typeface="+mn-cs"/>
              </a:rPr>
              <a:t>Dan Nordquist</a:t>
            </a:r>
            <a:endParaRPr lang="en-US" sz="2800" b="1" dirty="0">
              <a:solidFill>
                <a:schemeClr val="accent2"/>
              </a:solidFill>
              <a:latin typeface="Arial" charset="0"/>
              <a:cs typeface="+mn-cs"/>
            </a:endParaRPr>
          </a:p>
          <a:p>
            <a:pPr algn="r">
              <a:defRPr/>
            </a:pPr>
            <a:r>
              <a:rPr lang="en-US" sz="2400" b="1" dirty="0" smtClean="0">
                <a:solidFill>
                  <a:schemeClr val="accent2"/>
                </a:solidFill>
                <a:latin typeface="Arial" charset="0"/>
              </a:rPr>
              <a:t>Architect, Magenic</a:t>
            </a:r>
          </a:p>
          <a:p>
            <a:pPr eaLnBrk="1" hangingPunct="1">
              <a:defRPr/>
            </a:pPr>
            <a:endParaRPr lang="en-US" b="1" dirty="0">
              <a:solidFill>
                <a:schemeClr val="accent2"/>
              </a:solidFill>
              <a:latin typeface="Arial" charset="0"/>
              <a:cs typeface="+mn-cs"/>
            </a:endParaRPr>
          </a:p>
          <a:p>
            <a:pPr eaLnBrk="1" hangingPunct="1">
              <a:defRPr/>
            </a:pPr>
            <a:endParaRPr lang="en-US" sz="1400" dirty="0">
              <a:solidFill>
                <a:schemeClr val="accent2"/>
              </a:solidFill>
              <a:latin typeface="Times New Roman" pitchFamily="28" charset="0"/>
              <a:cs typeface="+mn-cs"/>
            </a:endParaRPr>
          </a:p>
        </p:txBody>
      </p:sp>
      <p:sp>
        <p:nvSpPr>
          <p:cNvPr id="6" name="Text Box 7"/>
          <p:cNvSpPr txBox="1">
            <a:spLocks noChangeArrowheads="1"/>
          </p:cNvSpPr>
          <p:nvPr/>
        </p:nvSpPr>
        <p:spPr bwMode="auto">
          <a:xfrm>
            <a:off x="4633112" y="4669901"/>
            <a:ext cx="3425823"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1"/>
                </a:solidFill>
                <a:latin typeface="Arial" charset="0"/>
              </a:rPr>
              <a:t>Level: </a:t>
            </a:r>
            <a:r>
              <a:rPr lang="en-US" sz="2000" dirty="0" smtClean="0">
                <a:solidFill>
                  <a:schemeClr val="accent1"/>
                </a:solidFill>
                <a:latin typeface="Arial" charset="0"/>
              </a:rPr>
              <a:t>Intermediate</a:t>
            </a:r>
          </a:p>
          <a:p>
            <a:pPr algn="r"/>
            <a:r>
              <a:rPr lang="en-US" sz="2000" dirty="0" smtClean="0">
                <a:solidFill>
                  <a:schemeClr val="accent1"/>
                </a:solidFill>
                <a:latin typeface="Arial" charset="0"/>
              </a:rPr>
              <a:t>T20 - Tuesday, March 8 3:00pm – 4:15pm </a:t>
            </a:r>
            <a:endParaRPr lang="en-US" sz="2000" dirty="0">
              <a:solidFill>
                <a:schemeClr val="accent1"/>
              </a:solidFill>
              <a:latin typeface="Arial" charset="0"/>
            </a:endParaRPr>
          </a:p>
          <a:p>
            <a:pPr algn="r"/>
            <a:endParaRPr lang="en-US" b="1" dirty="0">
              <a:solidFill>
                <a:schemeClr val="accent1"/>
              </a:solidFill>
              <a:latin typeface="Arial" charset="0"/>
            </a:endParaRPr>
          </a:p>
        </p:txBody>
      </p:sp>
    </p:spTree>
    <p:extLst>
      <p:ext uri="{BB962C8B-B14F-4D97-AF65-F5344CB8AC3E}">
        <p14:creationId xmlns:p14="http://schemas.microsoft.com/office/powerpoint/2010/main" val="47815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hlinkClick r:id="" action="ppaction://hlinkshowjump?jump=previousslide" highlightClick="1"/>
          </p:cNvPr>
          <p:cNvGraphicFramePr>
            <a:graphicFrameLocks noGrp="1"/>
          </p:cNvGraphicFramePr>
          <p:nvPr>
            <p:ph idx="1"/>
            <p:extLst>
              <p:ext uri="{D42A27DB-BD31-4B8C-83A1-F6EECF244321}">
                <p14:modId xmlns:p14="http://schemas.microsoft.com/office/powerpoint/2010/main" val="3711385765"/>
              </p:ext>
            </p:extLst>
          </p:nvPr>
        </p:nvGraphicFramePr>
        <p:xfrm>
          <a:off x="457200" y="84613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824560" y="1539459"/>
            <a:ext cx="1494880" cy="1569660"/>
          </a:xfrm>
          <a:prstGeom prst="rect">
            <a:avLst/>
          </a:prstGeom>
          <a:noFill/>
        </p:spPr>
        <p:txBody>
          <a:bodyPr wrap="square" lIns="91440" tIns="45720" rIns="91440" bIns="45720">
            <a:spAutoFit/>
          </a:bodyPr>
          <a:lstStyle/>
          <a:p>
            <a:pPr algn="ctr"/>
            <a:r>
              <a:rPr lang="en-US" sz="96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279941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888776526"/>
              </p:ext>
            </p:extLst>
          </p:nvPr>
        </p:nvGraphicFramePr>
        <p:xfrm>
          <a:off x="457200" y="218942"/>
          <a:ext cx="8229600" cy="590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xplosion 1 1"/>
          <p:cNvSpPr/>
          <p:nvPr/>
        </p:nvSpPr>
        <p:spPr>
          <a:xfrm rot="3998932">
            <a:off x="4952129" y="684721"/>
            <a:ext cx="648072" cy="792088"/>
          </a:xfrm>
          <a:prstGeom prst="irregularSeal1">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95922" y="3997816"/>
            <a:ext cx="952156" cy="769441"/>
          </a:xfrm>
          <a:prstGeom prst="rect">
            <a:avLst/>
          </a:prstGeom>
          <a:noFill/>
        </p:spPr>
        <p:txBody>
          <a:bodyPr wrap="square" lIns="91440" tIns="45720" rIns="91440" bIns="45720">
            <a:spAutoFit/>
          </a:bodyPr>
          <a:lstStyle/>
          <a:p>
            <a:pPr algn="ctr"/>
            <a:r>
              <a:rPr lang="en-US" sz="4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23565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33390258"/>
              </p:ext>
            </p:extLst>
          </p:nvPr>
        </p:nvGraphicFramePr>
        <p:xfrm>
          <a:off x="457200" y="463640"/>
          <a:ext cx="8229600" cy="5662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5955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taurant Alexander The Hague"/>
          <p:cNvPicPr>
            <a:picLocks noGrp="1" noChangeAspect="1" noChangeArrowheads="1"/>
          </p:cNvPicPr>
          <p:nvPr>
            <p:ph type="pic" idx="1"/>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t="19454" b="30546"/>
          <a:stretch/>
        </p:blipFill>
        <p:spPr bwMode="auto">
          <a:xfrm>
            <a:off x="0" y="-657386"/>
            <a:ext cx="9153337" cy="68650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33468" y="2771895"/>
            <a:ext cx="5486400" cy="566738"/>
          </a:xfrm>
        </p:spPr>
        <p:txBody>
          <a:bodyPr/>
          <a:lstStyle/>
          <a:p>
            <a:pPr algn="ctr"/>
            <a:r>
              <a:rPr lang="en-US" dirty="0" smtClean="0">
                <a:solidFill>
                  <a:schemeClr val="bg1"/>
                </a:solidFill>
              </a:rPr>
              <a:t>You create culture by encouraging behavior</a:t>
            </a:r>
            <a:endParaRPr lang="en-US" dirty="0">
              <a:solidFill>
                <a:schemeClr val="bg1"/>
              </a:solidFill>
            </a:endParaRPr>
          </a:p>
        </p:txBody>
      </p:sp>
    </p:spTree>
    <p:extLst>
      <p:ext uri="{BB962C8B-B14F-4D97-AF65-F5344CB8AC3E}">
        <p14:creationId xmlns:p14="http://schemas.microsoft.com/office/powerpoint/2010/main" val="251204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37662299"/>
              </p:ext>
            </p:extLst>
          </p:nvPr>
        </p:nvGraphicFramePr>
        <p:xfrm>
          <a:off x="1524000" y="482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725356" y="5443607"/>
            <a:ext cx="5693290" cy="276999"/>
          </a:xfrm>
          <a:prstGeom prst="rect">
            <a:avLst/>
          </a:prstGeom>
          <a:noFill/>
          <a:ln>
            <a:noFill/>
          </a:ln>
        </p:spPr>
        <p:txBody>
          <a:bodyPr wrap="none" rtlCol="0">
            <a:spAutoFit/>
          </a:bodyPr>
          <a:lstStyle/>
          <a:p>
            <a:pPr algn="ctr"/>
            <a:r>
              <a:rPr lang="en-US" sz="1200" dirty="0" smtClean="0">
                <a:solidFill>
                  <a:schemeClr val="tx1">
                    <a:alpha val="46000"/>
                  </a:schemeClr>
                </a:solidFill>
              </a:rPr>
              <a:t>John Willis, 2010 (!), </a:t>
            </a:r>
            <a:r>
              <a:rPr lang="en-US" sz="1200" dirty="0" smtClean="0">
                <a:solidFill>
                  <a:schemeClr val="tx1">
                    <a:alpha val="46000"/>
                  </a:schemeClr>
                </a:solidFill>
                <a:hlinkClick r:id="rId8"/>
              </a:rPr>
              <a:t>https</a:t>
            </a:r>
            <a:r>
              <a:rPr lang="en-US" sz="1200" dirty="0">
                <a:solidFill>
                  <a:schemeClr val="tx1">
                    <a:alpha val="46000"/>
                  </a:schemeClr>
                </a:solidFill>
                <a:hlinkClick r:id="rId8"/>
              </a:rPr>
              <a:t>://www.chef.io/blog/2010/07/16/what-devops-means-to-me</a:t>
            </a:r>
            <a:r>
              <a:rPr lang="en-US" sz="1200" dirty="0" smtClean="0">
                <a:solidFill>
                  <a:schemeClr val="tx1">
                    <a:alpha val="46000"/>
                  </a:schemeClr>
                </a:solidFill>
                <a:hlinkClick r:id="rId8"/>
              </a:rPr>
              <a:t>/</a:t>
            </a:r>
            <a:r>
              <a:rPr lang="en-US" sz="1200" dirty="0" smtClean="0">
                <a:solidFill>
                  <a:schemeClr val="tx1">
                    <a:alpha val="46000"/>
                  </a:schemeClr>
                </a:solidFill>
              </a:rPr>
              <a:t> </a:t>
            </a:r>
            <a:endParaRPr lang="en-US" sz="1200" dirty="0">
              <a:solidFill>
                <a:schemeClr val="tx1">
                  <a:alpha val="46000"/>
                </a:schemeClr>
              </a:solidFill>
            </a:endParaRPr>
          </a:p>
        </p:txBody>
      </p:sp>
    </p:spTree>
    <p:extLst>
      <p:ext uri="{BB962C8B-B14F-4D97-AF65-F5344CB8AC3E}">
        <p14:creationId xmlns:p14="http://schemas.microsoft.com/office/powerpoint/2010/main" val="151492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Concepts</a:t>
            </a:r>
            <a:endParaRPr lang="en-US" dirty="0"/>
          </a:p>
        </p:txBody>
      </p:sp>
      <p:sp>
        <p:nvSpPr>
          <p:cNvPr id="3" name="Content Placeholder 2"/>
          <p:cNvSpPr>
            <a:spLocks noGrp="1"/>
          </p:cNvSpPr>
          <p:nvPr>
            <p:ph idx="1"/>
          </p:nvPr>
        </p:nvSpPr>
        <p:spPr/>
        <p:txBody>
          <a:bodyPr/>
          <a:lstStyle/>
          <a:p>
            <a:r>
              <a:rPr lang="en-US" dirty="0" err="1" smtClean="0"/>
              <a:t>Idempotence</a:t>
            </a:r>
            <a:endParaRPr lang="en-US" dirty="0" smtClean="0"/>
          </a:p>
          <a:p>
            <a:r>
              <a:rPr lang="en-US" dirty="0" smtClean="0"/>
              <a:t>Desired State Configuration</a:t>
            </a:r>
          </a:p>
          <a:p>
            <a:r>
              <a:rPr lang="en-US" dirty="0" smtClean="0"/>
              <a:t>Infrastructure as Code</a:t>
            </a:r>
            <a:endParaRPr lang="en-US" dirty="0"/>
          </a:p>
          <a:p>
            <a:r>
              <a:rPr lang="en-US" dirty="0"/>
              <a:t>Virtual Machine Management</a:t>
            </a:r>
          </a:p>
          <a:p>
            <a:r>
              <a:rPr lang="en-US" dirty="0" smtClean="0"/>
              <a:t>Release Management</a:t>
            </a:r>
          </a:p>
          <a:p>
            <a:r>
              <a:rPr lang="en-US" dirty="0" smtClean="0"/>
              <a:t>Containers</a:t>
            </a:r>
          </a:p>
        </p:txBody>
      </p:sp>
    </p:spTree>
    <p:extLst>
      <p:ext uri="{BB962C8B-B14F-4D97-AF65-F5344CB8AC3E}">
        <p14:creationId xmlns:p14="http://schemas.microsoft.com/office/powerpoint/2010/main" val="1199843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75890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0570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Desired State Configuration</a:t>
            </a:r>
            <a:endParaRPr lang="en-US" dirty="0"/>
          </a:p>
        </p:txBody>
      </p:sp>
      <p:sp>
        <p:nvSpPr>
          <p:cNvPr id="5" name="Content Placeholder 4"/>
          <p:cNvSpPr>
            <a:spLocks noGrp="1"/>
          </p:cNvSpPr>
          <p:nvPr>
            <p:ph sz="half" idx="1"/>
          </p:nvPr>
        </p:nvSpPr>
        <p:spPr/>
        <p:txBody>
          <a:bodyPr/>
          <a:lstStyle/>
          <a:p>
            <a:r>
              <a:rPr lang="en-US" dirty="0" smtClean="0"/>
              <a:t>Declarative statements drive underlying behavior</a:t>
            </a:r>
          </a:p>
          <a:p>
            <a:r>
              <a:rPr lang="en-US" dirty="0" smtClean="0"/>
              <a:t>If this is idempotent, I can run it as often as I want</a:t>
            </a:r>
          </a:p>
          <a:p>
            <a:r>
              <a:rPr lang="en-US" dirty="0" smtClean="0"/>
              <a:t>If this is text-based, I can keep it in source control</a:t>
            </a:r>
            <a:endParaRPr lang="en-US" dirty="0"/>
          </a:p>
        </p:txBody>
      </p:sp>
      <p:sp>
        <p:nvSpPr>
          <p:cNvPr id="8" name="Rectangle 7"/>
          <p:cNvSpPr/>
          <p:nvPr/>
        </p:nvSpPr>
        <p:spPr>
          <a:xfrm>
            <a:off x="4648199" y="1600200"/>
            <a:ext cx="4038601" cy="2246769"/>
          </a:xfrm>
          <a:prstGeom prst="rect">
            <a:avLst/>
          </a:prstGeom>
        </p:spPr>
        <p:txBody>
          <a:bodyPr wrap="square">
            <a:spAutoFit/>
          </a:bodyPr>
          <a:lstStyle/>
          <a:p>
            <a:pPr marL="0" marR="0">
              <a:spcBef>
                <a:spcPts val="0"/>
              </a:spcBef>
              <a:spcAft>
                <a:spcPts val="0"/>
              </a:spcAft>
            </a:pPr>
            <a:r>
              <a:rPr lang="en-US" sz="2000" b="1" dirty="0" smtClean="0">
                <a:solidFill>
                  <a:srgbClr val="447031"/>
                </a:solidFill>
                <a:latin typeface="Consolas" panose="020B0609020204030204" pitchFamily="49" charset="0"/>
                <a:cs typeface="Consolas" panose="020B0609020204030204" pitchFamily="49" charset="0"/>
              </a:rPr>
              <a:t>C:\&gt; </a:t>
            </a:r>
            <a:r>
              <a:rPr lang="en-US" sz="2000" b="1" dirty="0" err="1" smtClean="0">
                <a:solidFill>
                  <a:srgbClr val="447031"/>
                </a:solidFill>
                <a:latin typeface="Consolas" panose="020B0609020204030204" pitchFamily="49" charset="0"/>
                <a:cs typeface="Consolas" panose="020B0609020204030204" pitchFamily="49" charset="0"/>
              </a:rPr>
              <a:t>choco</a:t>
            </a:r>
            <a:r>
              <a:rPr lang="en-US" sz="2000" b="1" dirty="0" smtClean="0">
                <a:solidFill>
                  <a:srgbClr val="447031"/>
                </a:solidFill>
                <a:latin typeface="Consolas" panose="020B0609020204030204" pitchFamily="49" charset="0"/>
                <a:cs typeface="Consolas" panose="020B0609020204030204" pitchFamily="49" charset="0"/>
              </a:rPr>
              <a:t> </a:t>
            </a:r>
            <a:r>
              <a:rPr lang="en-US" sz="2000" b="1" dirty="0">
                <a:solidFill>
                  <a:srgbClr val="447031"/>
                </a:solidFill>
                <a:latin typeface="Consolas" panose="020B0609020204030204" pitchFamily="49" charset="0"/>
                <a:cs typeface="Consolas" panose="020B0609020204030204" pitchFamily="49" charset="0"/>
              </a:rPr>
              <a:t>install -y </a:t>
            </a:r>
            <a:r>
              <a:rPr lang="en-US" sz="2000" b="1" dirty="0" err="1">
                <a:solidFill>
                  <a:srgbClr val="447031"/>
                </a:solidFill>
                <a:latin typeface="Consolas" panose="020B0609020204030204" pitchFamily="49" charset="0"/>
                <a:cs typeface="Consolas" panose="020B0609020204030204" pitchFamily="49" charset="0"/>
              </a:rPr>
              <a:t>googlechrome</a:t>
            </a:r>
            <a:r>
              <a:rPr lang="en-US" sz="2000" b="1" dirty="0">
                <a:solidFill>
                  <a:srgbClr val="447031"/>
                </a:solidFill>
                <a:latin typeface="Consolas" panose="020B0609020204030204" pitchFamily="49" charset="0"/>
                <a:cs typeface="Consolas" panose="020B0609020204030204" pitchFamily="49" charset="0"/>
              </a:rPr>
              <a:t> </a:t>
            </a:r>
            <a:r>
              <a:rPr lang="en-US" sz="2000" b="1" dirty="0" err="1">
                <a:solidFill>
                  <a:srgbClr val="447031"/>
                </a:solidFill>
                <a:latin typeface="Consolas" panose="020B0609020204030204" pitchFamily="49" charset="0"/>
                <a:cs typeface="Consolas" panose="020B0609020204030204" pitchFamily="49" charset="0"/>
              </a:rPr>
              <a:t>dropbox</a:t>
            </a:r>
            <a:r>
              <a:rPr lang="en-US" sz="2000" b="1" dirty="0">
                <a:solidFill>
                  <a:srgbClr val="447031"/>
                </a:solidFill>
                <a:latin typeface="Consolas" panose="020B0609020204030204" pitchFamily="49" charset="0"/>
                <a:cs typeface="Consolas" panose="020B0609020204030204" pitchFamily="49" charset="0"/>
              </a:rPr>
              <a:t> 1password </a:t>
            </a:r>
            <a:r>
              <a:rPr lang="en-US" sz="2000" b="1" dirty="0" err="1">
                <a:solidFill>
                  <a:srgbClr val="447031"/>
                </a:solidFill>
                <a:latin typeface="Consolas" panose="020B0609020204030204" pitchFamily="49" charset="0"/>
                <a:cs typeface="Consolas" panose="020B0609020204030204" pitchFamily="49" charset="0"/>
              </a:rPr>
              <a:t>winmerge</a:t>
            </a:r>
            <a:r>
              <a:rPr lang="en-US" sz="2000" b="1" dirty="0">
                <a:solidFill>
                  <a:srgbClr val="447031"/>
                </a:solidFill>
                <a:latin typeface="Consolas" panose="020B0609020204030204" pitchFamily="49" charset="0"/>
                <a:cs typeface="Consolas" panose="020B0609020204030204" pitchFamily="49" charset="0"/>
              </a:rPr>
              <a:t> </a:t>
            </a:r>
            <a:r>
              <a:rPr lang="en-US" sz="2000" b="1" dirty="0" err="1">
                <a:solidFill>
                  <a:srgbClr val="447031"/>
                </a:solidFill>
                <a:latin typeface="Consolas" panose="020B0609020204030204" pitchFamily="49" charset="0"/>
                <a:cs typeface="Consolas" panose="020B0609020204030204" pitchFamily="49" charset="0"/>
              </a:rPr>
              <a:t>todoist</a:t>
            </a:r>
            <a:r>
              <a:rPr lang="en-US" sz="2000" b="1" dirty="0">
                <a:solidFill>
                  <a:srgbClr val="447031"/>
                </a:solidFill>
                <a:latin typeface="Consolas" panose="020B0609020204030204" pitchFamily="49" charset="0"/>
                <a:cs typeface="Consolas" panose="020B0609020204030204" pitchFamily="49" charset="0"/>
              </a:rPr>
              <a:t> sublimetext3 </a:t>
            </a:r>
            <a:r>
              <a:rPr lang="en-US" sz="2000" b="1" dirty="0" err="1">
                <a:solidFill>
                  <a:srgbClr val="447031"/>
                </a:solidFill>
                <a:latin typeface="Consolas" panose="020B0609020204030204" pitchFamily="49" charset="0"/>
                <a:cs typeface="Consolas" panose="020B0609020204030204" pitchFamily="49" charset="0"/>
              </a:rPr>
              <a:t>pdfcreator</a:t>
            </a:r>
            <a:r>
              <a:rPr lang="en-US" sz="2000" b="1" dirty="0">
                <a:solidFill>
                  <a:srgbClr val="447031"/>
                </a:solidFill>
                <a:latin typeface="Consolas" panose="020B0609020204030204" pitchFamily="49" charset="0"/>
                <a:cs typeface="Consolas" panose="020B0609020204030204" pitchFamily="49" charset="0"/>
              </a:rPr>
              <a:t> </a:t>
            </a:r>
            <a:r>
              <a:rPr lang="en-US" sz="2000" b="1" dirty="0" err="1">
                <a:solidFill>
                  <a:srgbClr val="447031"/>
                </a:solidFill>
                <a:latin typeface="Consolas" panose="020B0609020204030204" pitchFamily="49" charset="0"/>
                <a:cs typeface="Consolas" panose="020B0609020204030204" pitchFamily="49" charset="0"/>
              </a:rPr>
              <a:t>virtualclonedrive</a:t>
            </a:r>
            <a:r>
              <a:rPr lang="en-US" sz="2000" b="1" dirty="0">
                <a:solidFill>
                  <a:srgbClr val="447031"/>
                </a:solidFill>
                <a:latin typeface="Consolas" panose="020B0609020204030204" pitchFamily="49" charset="0"/>
                <a:cs typeface="Consolas" panose="020B0609020204030204" pitchFamily="49" charset="0"/>
              </a:rPr>
              <a:t> </a:t>
            </a:r>
            <a:r>
              <a:rPr lang="en-US" sz="2000" b="1" dirty="0" err="1">
                <a:solidFill>
                  <a:srgbClr val="447031"/>
                </a:solidFill>
                <a:latin typeface="Consolas" panose="020B0609020204030204" pitchFamily="49" charset="0"/>
                <a:cs typeface="Consolas" panose="020B0609020204030204" pitchFamily="49" charset="0"/>
              </a:rPr>
              <a:t>filezilla</a:t>
            </a:r>
            <a:r>
              <a:rPr lang="en-US" sz="2000" b="1" dirty="0">
                <a:solidFill>
                  <a:srgbClr val="447031"/>
                </a:solidFill>
                <a:latin typeface="Consolas" panose="020B0609020204030204" pitchFamily="49" charset="0"/>
                <a:cs typeface="Consolas" panose="020B0609020204030204" pitchFamily="49" charset="0"/>
              </a:rPr>
              <a:t> fiddler4 </a:t>
            </a:r>
            <a:r>
              <a:rPr lang="en-US" sz="2000" b="1" dirty="0" err="1">
                <a:solidFill>
                  <a:srgbClr val="447031"/>
                </a:solidFill>
                <a:latin typeface="Consolas" panose="020B0609020204030204" pitchFamily="49" charset="0"/>
                <a:cs typeface="Consolas" panose="020B0609020204030204" pitchFamily="49" charset="0"/>
              </a:rPr>
              <a:t>linqpad</a:t>
            </a:r>
            <a:r>
              <a:rPr lang="en-US" sz="2000" b="1" dirty="0">
                <a:solidFill>
                  <a:srgbClr val="447031"/>
                </a:solidFill>
                <a:latin typeface="Consolas" panose="020B0609020204030204" pitchFamily="49" charset="0"/>
                <a:cs typeface="Consolas" panose="020B0609020204030204" pitchFamily="49" charset="0"/>
              </a:rPr>
              <a:t> 7zip </a:t>
            </a:r>
            <a:r>
              <a:rPr lang="en-US" sz="2000" b="1" dirty="0" err="1">
                <a:solidFill>
                  <a:srgbClr val="447031"/>
                </a:solidFill>
                <a:latin typeface="Consolas" panose="020B0609020204030204" pitchFamily="49" charset="0"/>
                <a:cs typeface="Consolas" panose="020B0609020204030204" pitchFamily="49" charset="0"/>
              </a:rPr>
              <a:t>git</a:t>
            </a:r>
            <a:r>
              <a:rPr lang="en-US" sz="2000" b="1" dirty="0">
                <a:solidFill>
                  <a:srgbClr val="447031"/>
                </a:solidFill>
                <a:latin typeface="Consolas" panose="020B0609020204030204" pitchFamily="49" charset="0"/>
                <a:cs typeface="Consolas" panose="020B0609020204030204" pitchFamily="49" charset="0"/>
              </a:rPr>
              <a:t> markdownpad2 </a:t>
            </a:r>
            <a:r>
              <a:rPr lang="en-US" sz="2000" b="1" dirty="0" err="1">
                <a:solidFill>
                  <a:srgbClr val="447031"/>
                </a:solidFill>
                <a:latin typeface="Consolas" panose="020B0609020204030204" pitchFamily="49" charset="0"/>
                <a:cs typeface="Consolas" panose="020B0609020204030204" pitchFamily="49" charset="0"/>
              </a:rPr>
              <a:t>vlc</a:t>
            </a:r>
            <a:r>
              <a:rPr lang="en-US" sz="2000" b="1" dirty="0">
                <a:solidFill>
                  <a:srgbClr val="447031"/>
                </a:solidFill>
                <a:latin typeface="Consolas" panose="020B0609020204030204" pitchFamily="49" charset="0"/>
                <a:cs typeface="Consolas" panose="020B0609020204030204" pitchFamily="49" charset="0"/>
              </a:rPr>
              <a:t> </a:t>
            </a:r>
            <a:r>
              <a:rPr lang="en-US" sz="2000" b="1" dirty="0" err="1">
                <a:solidFill>
                  <a:srgbClr val="447031"/>
                </a:solidFill>
                <a:latin typeface="Consolas" panose="020B0609020204030204" pitchFamily="49" charset="0"/>
                <a:cs typeface="Consolas" panose="020B0609020204030204" pitchFamily="49" charset="0"/>
              </a:rPr>
              <a:t>workrave</a:t>
            </a:r>
            <a:endParaRPr lang="en-US" sz="2000" b="1" dirty="0">
              <a:solidFill>
                <a:srgbClr val="44703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796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 Configuration</a:t>
            </a:r>
            <a:endParaRPr lang="en-US" dirty="0"/>
          </a:p>
        </p:txBody>
      </p:sp>
      <p:sp>
        <p:nvSpPr>
          <p:cNvPr id="4" name="Content Placeholder 3"/>
          <p:cNvSpPr>
            <a:spLocks noGrp="1"/>
          </p:cNvSpPr>
          <p:nvPr>
            <p:ph sz="half" idx="1"/>
          </p:nvPr>
        </p:nvSpPr>
        <p:spPr/>
        <p:txBody>
          <a:bodyPr/>
          <a:lstStyle/>
          <a:p>
            <a:r>
              <a:rPr lang="en-US" dirty="0" smtClean="0"/>
              <a:t>Setting up VMs is not hard, but if it’s manual, it’s inconsistent</a:t>
            </a:r>
          </a:p>
          <a:p>
            <a:r>
              <a:rPr lang="en-US" dirty="0" smtClean="0"/>
              <a:t>Configuration drift happens</a:t>
            </a:r>
            <a:endParaRPr lang="en-US" dirty="0"/>
          </a:p>
        </p:txBody>
      </p:sp>
      <p:sp>
        <p:nvSpPr>
          <p:cNvPr id="3" name="TextBox 2"/>
          <p:cNvSpPr txBox="1"/>
          <p:nvPr/>
        </p:nvSpPr>
        <p:spPr>
          <a:xfrm>
            <a:off x="4211391" y="1600200"/>
            <a:ext cx="4597759" cy="3539430"/>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WindowsFeature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IIS</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 </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Ensure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"Present"</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Name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"Web-Server"</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 </a:t>
            </a:r>
            <a:r>
              <a:rPr lang="en-US" sz="1400" dirty="0" smtClean="0">
                <a:solidFill>
                  <a:prstClr val="black"/>
                </a:solidFill>
                <a:latin typeface="Consolas" panose="020B0609020204030204" pitchFamily="49" charset="0"/>
                <a:cs typeface="Consolas" panose="020B0609020204030204" pitchFamily="49" charset="0"/>
              </a:rPr>
              <a:t> </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WindowsFeature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installdotNet35</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             </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Ensure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"Present"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Name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"Net-Framework-Core"</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Source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smtClean="0">
                <a:solidFill>
                  <a:srgbClr val="8B0000"/>
                </a:solidFill>
                <a:latin typeface="Consolas" panose="020B0609020204030204" pitchFamily="49" charset="0"/>
                <a:cs typeface="Consolas" panose="020B0609020204030204" pitchFamily="49" charset="0"/>
              </a:rPr>
              <a:t>"\\fileshare\Windows2012\"</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 </a:t>
            </a:r>
            <a:r>
              <a:rPr lang="en-US" sz="1400" dirty="0" smtClean="0">
                <a:solidFill>
                  <a:prstClr val="black"/>
                </a:solidFill>
                <a:latin typeface="Consolas" panose="020B0609020204030204" pitchFamily="49" charset="0"/>
                <a:cs typeface="Consolas" panose="020B0609020204030204" pitchFamily="49" charset="0"/>
              </a:rPr>
              <a:t> </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WindowsFeature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ASP</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 </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Ensure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"Present"</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Name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"Web-Asp-Net45"</a:t>
            </a:r>
            <a:r>
              <a:rPr lang="en-US" sz="1400" dirty="0">
                <a:solidFill>
                  <a:prstClr val="black"/>
                </a:solidFill>
                <a:latin typeface="Consolas" panose="020B0609020204030204" pitchFamily="49" charset="0"/>
                <a:cs typeface="Consolas" panose="020B0609020204030204" pitchFamily="49" charset="0"/>
              </a:rPr>
              <a:t> </a:t>
            </a:r>
          </a:p>
          <a:p>
            <a:r>
              <a:rPr lang="en-US" sz="1400" dirty="0">
                <a:solidFill>
                  <a:prstClr val="black"/>
                </a:solidFill>
                <a:latin typeface="Consolas" panose="020B0609020204030204" pitchFamily="49" charset="0"/>
                <a:cs typeface="Consolas" panose="020B0609020204030204" pitchFamily="49" charset="0"/>
              </a:rPr>
              <a:t>    }  </a:t>
            </a:r>
            <a:endParaRPr lang="en-US" sz="14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23281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 Configuration</a:t>
            </a:r>
            <a:endParaRPr lang="en-US" dirty="0"/>
          </a:p>
        </p:txBody>
      </p:sp>
      <p:sp>
        <p:nvSpPr>
          <p:cNvPr id="4" name="Content Placeholder 3"/>
          <p:cNvSpPr>
            <a:spLocks noGrp="1"/>
          </p:cNvSpPr>
          <p:nvPr>
            <p:ph sz="half" idx="1"/>
          </p:nvPr>
        </p:nvSpPr>
        <p:spPr/>
        <p:txBody>
          <a:bodyPr/>
          <a:lstStyle/>
          <a:p>
            <a:r>
              <a:rPr lang="en-US" dirty="0" smtClean="0"/>
              <a:t>Setting up users can also be inconsistent</a:t>
            </a:r>
          </a:p>
          <a:p>
            <a:r>
              <a:rPr lang="en-US" dirty="0" smtClean="0"/>
              <a:t>This should make security people really happy </a:t>
            </a:r>
            <a:endParaRPr lang="en-US" dirty="0"/>
          </a:p>
        </p:txBody>
      </p:sp>
      <p:sp>
        <p:nvSpPr>
          <p:cNvPr id="3" name="TextBox 2"/>
          <p:cNvSpPr txBox="1"/>
          <p:nvPr/>
        </p:nvSpPr>
        <p:spPr>
          <a:xfrm>
            <a:off x="4572000" y="1600200"/>
            <a:ext cx="4481848" cy="3108543"/>
          </a:xfrm>
          <a:prstGeom prst="rect">
            <a:avLst/>
          </a:prstGeom>
          <a:noFill/>
        </p:spPr>
        <p:txBody>
          <a:bodyPr wrap="square" rtlCol="0">
            <a:spAutoFit/>
          </a:bodyPr>
          <a:lstStyle/>
          <a:p>
            <a:r>
              <a:rPr lang="en-US" sz="1400" dirty="0" smtClean="0">
                <a:solidFill>
                  <a:srgbClr val="0000FF"/>
                </a:solidFill>
                <a:latin typeface="Consolas" panose="020B0609020204030204" pitchFamily="49" charset="0"/>
                <a:cs typeface="Consolas" panose="020B0609020204030204" pitchFamily="49" charset="0"/>
              </a:rPr>
              <a:t>User</a:t>
            </a:r>
            <a:r>
              <a:rPr lang="en-US" sz="1400" dirty="0" smtClean="0">
                <a:solidFill>
                  <a:prstClr val="black"/>
                </a:solidFill>
                <a:latin typeface="Consolas" panose="020B0609020204030204" pitchFamily="49" charset="0"/>
                <a:cs typeface="Consolas" panose="020B0609020204030204" pitchFamily="49" charset="0"/>
              </a:rPr>
              <a:t> </a:t>
            </a:r>
            <a:r>
              <a:rPr lang="en-US" sz="1400" dirty="0" err="1">
                <a:solidFill>
                  <a:srgbClr val="8A2BE2"/>
                </a:solidFill>
                <a:latin typeface="Consolas" panose="020B0609020204030204" pitchFamily="49" charset="0"/>
                <a:cs typeface="Consolas" panose="020B0609020204030204" pitchFamily="49" charset="0"/>
              </a:rPr>
              <a:t>DanNordquist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p>
          <a:p>
            <a:r>
              <a:rPr lang="en-US" sz="1400" dirty="0" smtClean="0">
                <a:solidFill>
                  <a:srgbClr val="0000FF"/>
                </a:solidFill>
                <a:latin typeface="Consolas" panose="020B0609020204030204" pitchFamily="49" charset="0"/>
                <a:cs typeface="Consolas" panose="020B0609020204030204" pitchFamily="49" charset="0"/>
              </a:rPr>
              <a:t>	Ensure</a:t>
            </a:r>
            <a:r>
              <a:rPr lang="en-US" sz="1400" dirty="0" smtClean="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"Present"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6400"/>
                </a:solidFill>
                <a:latin typeface="Consolas" panose="020B0609020204030204" pitchFamily="49" charset="0"/>
                <a:cs typeface="Consolas" panose="020B0609020204030204" pitchFamily="49" charset="0"/>
              </a:rPr>
              <a:t># or "Absent" </a:t>
            </a:r>
            <a:endParaRPr lang="en-US" sz="1400" dirty="0">
              <a:solidFill>
                <a:prstClr val="black"/>
              </a:solidFill>
              <a:latin typeface="Consolas" panose="020B0609020204030204" pitchFamily="49" charset="0"/>
              <a:cs typeface="Consolas" panose="020B0609020204030204" pitchFamily="49" charset="0"/>
            </a:endParaRPr>
          </a:p>
          <a:p>
            <a:r>
              <a:rPr lang="en-US" sz="1400" dirty="0" smtClean="0">
                <a:solidFill>
                  <a:srgbClr val="0000FF"/>
                </a:solidFill>
                <a:latin typeface="Consolas" panose="020B0609020204030204" pitchFamily="49" charset="0"/>
                <a:cs typeface="Consolas" panose="020B0609020204030204" pitchFamily="49" charset="0"/>
              </a:rPr>
              <a:t>	</a:t>
            </a:r>
            <a:r>
              <a:rPr lang="en-US" sz="1400" dirty="0" err="1" smtClean="0">
                <a:solidFill>
                  <a:srgbClr val="0000FF"/>
                </a:solidFill>
                <a:latin typeface="Consolas" panose="020B0609020204030204" pitchFamily="49" charset="0"/>
                <a:cs typeface="Consolas" panose="020B0609020204030204" pitchFamily="49" charset="0"/>
              </a:rPr>
              <a:t>UserName</a:t>
            </a:r>
            <a:r>
              <a:rPr lang="en-US" sz="1400" dirty="0" smtClean="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smtClean="0">
                <a:solidFill>
                  <a:srgbClr val="8B0000"/>
                </a:solidFill>
                <a:latin typeface="Consolas" panose="020B0609020204030204" pitchFamily="49" charset="0"/>
                <a:cs typeface="Consolas" panose="020B0609020204030204" pitchFamily="49" charset="0"/>
              </a:rPr>
              <a:t>"mach3\</a:t>
            </a:r>
            <a:r>
              <a:rPr lang="en-US" sz="1400" dirty="0" err="1" smtClean="0">
                <a:solidFill>
                  <a:srgbClr val="8B0000"/>
                </a:solidFill>
                <a:latin typeface="Consolas" panose="020B0609020204030204" pitchFamily="49" charset="0"/>
                <a:cs typeface="Consolas" panose="020B0609020204030204" pitchFamily="49" charset="0"/>
              </a:rPr>
              <a:t>DanNordquist</a:t>
            </a:r>
            <a:r>
              <a:rPr lang="en-US" sz="1400" dirty="0">
                <a:solidFill>
                  <a:srgbClr val="8B0000"/>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p>
          <a:p>
            <a:r>
              <a:rPr lang="en-US" sz="1400" dirty="0" smtClean="0">
                <a:solidFill>
                  <a:srgbClr val="0000FF"/>
                </a:solidFill>
                <a:latin typeface="Consolas" panose="020B0609020204030204" pitchFamily="49" charset="0"/>
                <a:cs typeface="Consolas" panose="020B0609020204030204" pitchFamily="49" charset="0"/>
              </a:rPr>
              <a:t>	Password</a:t>
            </a:r>
            <a:r>
              <a:rPr lang="en-US" sz="1400" dirty="0" smtClean="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FF4500"/>
                </a:solidFill>
                <a:latin typeface="Consolas" panose="020B0609020204030204" pitchFamily="49" charset="0"/>
                <a:cs typeface="Consolas" panose="020B0609020204030204" pitchFamily="49" charset="0"/>
              </a:rPr>
              <a:t>$</a:t>
            </a:r>
            <a:r>
              <a:rPr lang="en-US" sz="1400" dirty="0" err="1" smtClean="0">
                <a:solidFill>
                  <a:srgbClr val="FF4500"/>
                </a:solidFill>
                <a:latin typeface="Consolas" panose="020B0609020204030204" pitchFamily="49" charset="0"/>
                <a:cs typeface="Consolas" panose="020B0609020204030204" pitchFamily="49" charset="0"/>
              </a:rPr>
              <a:t>passwordCred</a:t>
            </a:r>
            <a:endParaRPr lang="en-US" sz="1400" dirty="0" smtClean="0">
              <a:solidFill>
                <a:srgbClr val="006400"/>
              </a:solidFill>
              <a:latin typeface="Consolas" panose="020B0609020204030204" pitchFamily="49" charset="0"/>
              <a:cs typeface="Consolas" panose="020B0609020204030204" pitchFamily="49" charset="0"/>
            </a:endParaRPr>
          </a:p>
          <a:p>
            <a:r>
              <a:rPr lang="en-US" sz="1400" dirty="0" smtClean="0">
                <a:solidFill>
                  <a:prstClr val="black"/>
                </a:solidFill>
                <a:latin typeface="Consolas" panose="020B0609020204030204" pitchFamily="49" charset="0"/>
                <a:cs typeface="Consolas" panose="020B0609020204030204" pitchFamily="49" charset="0"/>
              </a:rPr>
              <a:t>}</a:t>
            </a:r>
            <a:r>
              <a:rPr lang="en-US" sz="1400" dirty="0" smtClean="0"/>
              <a:t> </a:t>
            </a:r>
          </a:p>
          <a:p>
            <a:r>
              <a:rPr lang="en-US" sz="1400" dirty="0" smtClean="0">
                <a:solidFill>
                  <a:srgbClr val="0000FF"/>
                </a:solidFill>
                <a:latin typeface="Consolas" panose="020B0609020204030204" pitchFamily="49" charset="0"/>
                <a:cs typeface="Consolas" panose="020B0609020204030204" pitchFamily="49" charset="0"/>
              </a:rPr>
              <a:t>Group</a:t>
            </a:r>
            <a:r>
              <a:rPr lang="en-US" sz="1400" dirty="0" smtClean="0">
                <a:solidFill>
                  <a:prstClr val="black"/>
                </a:solidFill>
                <a:latin typeface="Consolas" panose="020B0609020204030204" pitchFamily="49" charset="0"/>
                <a:cs typeface="Consolas" panose="020B0609020204030204" pitchFamily="49" charset="0"/>
              </a:rPr>
              <a:t> </a:t>
            </a:r>
            <a:r>
              <a:rPr lang="en-US" sz="1400" dirty="0" err="1" smtClean="0">
                <a:solidFill>
                  <a:srgbClr val="8A2BE2"/>
                </a:solidFill>
                <a:latin typeface="Consolas" panose="020B0609020204030204" pitchFamily="49" charset="0"/>
                <a:cs typeface="Consolas" panose="020B0609020204030204" pitchFamily="49" charset="0"/>
              </a:rPr>
              <a:t>PowerlessTesters</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a:t>
            </a:r>
          </a:p>
          <a:p>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Ensure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B0000"/>
                </a:solidFill>
                <a:latin typeface="Consolas" panose="020B0609020204030204" pitchFamily="49" charset="0"/>
                <a:cs typeface="Consolas" panose="020B0609020204030204" pitchFamily="49" charset="0"/>
              </a:rPr>
              <a:t>"Present"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MembersToInclude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smtClean="0">
                <a:solidFill>
                  <a:srgbClr val="8B0000"/>
                </a:solidFill>
                <a:latin typeface="Consolas" panose="020B0609020204030204" pitchFamily="49" charset="0"/>
                <a:cs typeface="Consolas" panose="020B0609020204030204" pitchFamily="49" charset="0"/>
              </a:rPr>
              <a:t>"mach3\</a:t>
            </a:r>
            <a:r>
              <a:rPr lang="en-US" sz="1400" dirty="0" err="1" smtClean="0">
                <a:solidFill>
                  <a:srgbClr val="8B0000"/>
                </a:solidFill>
                <a:latin typeface="Consolas" panose="020B0609020204030204" pitchFamily="49" charset="0"/>
                <a:cs typeface="Consolas" panose="020B0609020204030204" pitchFamily="49" charset="0"/>
              </a:rPr>
              <a:t>DanNordquist</a:t>
            </a:r>
            <a:r>
              <a:rPr lang="en-US" sz="1400" dirty="0">
                <a:solidFill>
                  <a:srgbClr val="8B000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GroupName</a:t>
            </a: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8A2BE2"/>
                </a:solidFill>
                <a:latin typeface="Consolas" panose="020B0609020204030204" pitchFamily="49" charset="0"/>
                <a:cs typeface="Consolas" panose="020B0609020204030204" pitchFamily="49" charset="0"/>
              </a:rPr>
              <a:t>=</a:t>
            </a:r>
            <a:r>
              <a:rPr lang="en-US" sz="1400" dirty="0">
                <a:solidFill>
                  <a:prstClr val="black"/>
                </a:solidFill>
                <a:latin typeface="Consolas" panose="020B0609020204030204" pitchFamily="49" charset="0"/>
                <a:cs typeface="Consolas" panose="020B0609020204030204" pitchFamily="49" charset="0"/>
              </a:rPr>
              <a:t> </a:t>
            </a:r>
            <a:r>
              <a:rPr lang="en-US" sz="1400" dirty="0" smtClean="0">
                <a:solidFill>
                  <a:srgbClr val="8B0000"/>
                </a:solidFill>
                <a:latin typeface="Consolas" panose="020B0609020204030204" pitchFamily="49" charset="0"/>
                <a:cs typeface="Consolas" panose="020B0609020204030204" pitchFamily="49" charset="0"/>
              </a:rPr>
              <a:t>"</a:t>
            </a:r>
            <a:r>
              <a:rPr lang="en-US" sz="1400" dirty="0" err="1" smtClean="0">
                <a:solidFill>
                  <a:srgbClr val="8B0000"/>
                </a:solidFill>
                <a:latin typeface="Consolas" panose="020B0609020204030204" pitchFamily="49" charset="0"/>
                <a:cs typeface="Consolas" panose="020B0609020204030204" pitchFamily="49" charset="0"/>
              </a:rPr>
              <a:t>PowerlessTesters</a:t>
            </a:r>
            <a:r>
              <a:rPr lang="en-US" sz="1400" dirty="0" smtClean="0">
                <a:solidFill>
                  <a:srgbClr val="8B0000"/>
                </a:solidFill>
                <a:latin typeface="Consolas" panose="020B0609020204030204" pitchFamily="49" charset="0"/>
                <a:cs typeface="Consolas" panose="020B0609020204030204" pitchFamily="49" charset="0"/>
              </a:rPr>
              <a:t>"</a:t>
            </a:r>
            <a:endParaRPr lang="en-US" sz="1400" dirty="0">
              <a:solidFill>
                <a:prstClr val="black"/>
              </a:solidFill>
              <a:latin typeface="Consolas" panose="020B0609020204030204" pitchFamily="49" charset="0"/>
              <a:cs typeface="Consolas" panose="020B0609020204030204" pitchFamily="49" charset="0"/>
            </a:endParaRPr>
          </a:p>
          <a:p>
            <a:r>
              <a:rPr lang="en-US" sz="1400" dirty="0">
                <a:solidFill>
                  <a:prstClr val="black"/>
                </a:solidFill>
                <a:latin typeface="Consolas" panose="020B0609020204030204" pitchFamily="49" charset="0"/>
                <a:cs typeface="Consolas" panose="020B0609020204030204" pitchFamily="49" charset="0"/>
              </a:rPr>
              <a:t>} </a:t>
            </a:r>
          </a:p>
          <a:p>
            <a:endParaRPr lang="en-US" sz="1400" dirty="0" smtClean="0">
              <a:solidFill>
                <a:prstClr val="black"/>
              </a:solidFill>
              <a:latin typeface="Consolas" panose="020B0609020204030204" pitchFamily="49" charset="0"/>
              <a:cs typeface="Consolas" panose="020B0609020204030204" pitchFamily="49" charset="0"/>
            </a:endParaRPr>
          </a:p>
          <a:p>
            <a:r>
              <a:rPr lang="en-US" sz="1400" dirty="0" smtClean="0">
                <a:solidFill>
                  <a:prstClr val="black"/>
                </a:solidFill>
                <a:latin typeface="Consolas" panose="020B0609020204030204" pitchFamily="49" charset="0"/>
                <a:cs typeface="Consolas" panose="020B0609020204030204" pitchFamily="49" charset="0"/>
              </a:rPr>
              <a:t> </a:t>
            </a:r>
            <a:endParaRPr lang="en-US" sz="14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3925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l Logos: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9573" y="2210119"/>
            <a:ext cx="896099"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Dan Nordquist</a:t>
            </a:r>
            <a:endParaRPr lang="en-US" dirty="0"/>
          </a:p>
        </p:txBody>
      </p:sp>
      <p:sp>
        <p:nvSpPr>
          <p:cNvPr id="3" name="Content Placeholder 2"/>
          <p:cNvSpPr>
            <a:spLocks noGrp="1"/>
          </p:cNvSpPr>
          <p:nvPr>
            <p:ph idx="1"/>
          </p:nvPr>
        </p:nvSpPr>
        <p:spPr/>
        <p:txBody>
          <a:bodyPr/>
          <a:lstStyle/>
          <a:p>
            <a:r>
              <a:rPr lang="en-US" dirty="0" smtClean="0"/>
              <a:t>Minnesota</a:t>
            </a:r>
          </a:p>
          <a:p>
            <a:r>
              <a:rPr lang="en-US" dirty="0" smtClean="0"/>
              <a:t>@</a:t>
            </a:r>
            <a:r>
              <a:rPr lang="en-US" dirty="0" err="1" smtClean="0"/>
              <a:t>dnord</a:t>
            </a:r>
            <a:endParaRPr lang="en-US" dirty="0" smtClean="0"/>
          </a:p>
          <a:p>
            <a:r>
              <a:rPr lang="en-US" dirty="0" smtClean="0"/>
              <a:t> </a:t>
            </a:r>
          </a:p>
          <a:p>
            <a:r>
              <a:rPr lang="en-US" dirty="0" err="1" smtClean="0"/>
              <a:t>MyVote</a:t>
            </a:r>
            <a:endParaRPr lang="en-US" dirty="0"/>
          </a:p>
        </p:txBody>
      </p:sp>
      <p:sp>
        <p:nvSpPr>
          <p:cNvPr id="5" name="Rectangle 4"/>
          <p:cNvSpPr/>
          <p:nvPr/>
        </p:nvSpPr>
        <p:spPr>
          <a:xfrm>
            <a:off x="5868144" y="1700808"/>
            <a:ext cx="2818656" cy="3384376"/>
          </a:xfrm>
          <a:prstGeom prst="rect">
            <a:avLst/>
          </a:prstGeom>
          <a:blipFill dpi="0" rotWithShape="1">
            <a:blip r:embed="rId4">
              <a:alphaModFix amt="29000"/>
            </a:blip>
            <a:srcRect/>
            <a:stretch>
              <a:fillRect/>
            </a:stretch>
          </a:blip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www.bostonsharepointug.org/SponsorLogos/Magenic-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885793"/>
            <a:ext cx="1728192" cy="38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09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352891"/>
          </a:xfrm>
        </p:spPr>
        <p:txBody>
          <a:bodyPr>
            <a:normAutofit fontScale="90000"/>
          </a:bodyPr>
          <a:lstStyle/>
          <a:p>
            <a:r>
              <a:rPr lang="en-US" dirty="0" smtClean="0"/>
              <a:t>Infrastructure as Code</a:t>
            </a:r>
            <a:endParaRPr lang="en-US" dirty="0"/>
          </a:p>
        </p:txBody>
      </p:sp>
      <p:sp>
        <p:nvSpPr>
          <p:cNvPr id="3" name="TextBox 2"/>
          <p:cNvSpPr txBox="1"/>
          <p:nvPr/>
        </p:nvSpPr>
        <p:spPr>
          <a:xfrm>
            <a:off x="457200" y="1171298"/>
            <a:ext cx="8229600" cy="4524315"/>
          </a:xfrm>
          <a:prstGeom prst="rect">
            <a:avLst/>
          </a:prstGeom>
          <a:noFill/>
        </p:spPr>
        <p:txBody>
          <a:bodyPr wrap="square" rtlCol="0">
            <a:spAutoFit/>
          </a:bodyPr>
          <a:lstStyle/>
          <a:p>
            <a:r>
              <a:rPr lang="en-US" sz="1600" dirty="0" smtClean="0">
                <a:solidFill>
                  <a:srgbClr val="006400"/>
                </a:solidFill>
                <a:latin typeface="Consolas" panose="020B0609020204030204" pitchFamily="49" charset="0"/>
                <a:cs typeface="Consolas" panose="020B0609020204030204" pitchFamily="49" charset="0"/>
              </a:rPr>
              <a:t># </a:t>
            </a:r>
            <a:r>
              <a:rPr lang="en-US" sz="1600" dirty="0">
                <a:solidFill>
                  <a:srgbClr val="006400"/>
                </a:solidFill>
                <a:latin typeface="Consolas" panose="020B0609020204030204" pitchFamily="49" charset="0"/>
                <a:cs typeface="Consolas" panose="020B0609020204030204" pitchFamily="49" charset="0"/>
              </a:rPr>
              <a:t>this creates a new server and stores the resulting name away for us</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FF4500"/>
                </a:solidFill>
                <a:latin typeface="Consolas" panose="020B0609020204030204" pitchFamily="49" charset="0"/>
                <a:cs typeface="Consolas" panose="020B0609020204030204" pitchFamily="49" charset="0"/>
              </a:rPr>
              <a:t>$</a:t>
            </a:r>
            <a:r>
              <a:rPr lang="en-US" sz="1600" dirty="0" err="1">
                <a:solidFill>
                  <a:srgbClr val="FF4500"/>
                </a:solidFill>
                <a:latin typeface="Consolas" panose="020B0609020204030204" pitchFamily="49" charset="0"/>
                <a:cs typeface="Consolas" panose="020B0609020204030204" pitchFamily="49" charset="0"/>
              </a:rPr>
              <a:t>newDb</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A9A9A9"/>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New-</a:t>
            </a:r>
            <a:r>
              <a:rPr lang="en-US" sz="1600" dirty="0" err="1">
                <a:solidFill>
                  <a:srgbClr val="0000FF"/>
                </a:solidFill>
                <a:latin typeface="Consolas" panose="020B0609020204030204" pitchFamily="49" charset="0"/>
                <a:cs typeface="Consolas" panose="020B0609020204030204" pitchFamily="49" charset="0"/>
              </a:rPr>
              <a:t>AzureSqlDatabaseServer</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AdministratorLogin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myvote</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AdministratorLoginPassword</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whateverUwant</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-Location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"Central US"</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FF4500"/>
                </a:solidFill>
                <a:latin typeface="Consolas" panose="020B0609020204030204" pitchFamily="49" charset="0"/>
                <a:cs typeface="Consolas" panose="020B0609020204030204" pitchFamily="49" charset="0"/>
              </a:rPr>
              <a:t>$</a:t>
            </a:r>
            <a:r>
              <a:rPr lang="en-US" sz="1600" dirty="0" err="1">
                <a:solidFill>
                  <a:srgbClr val="FF4500"/>
                </a:solidFill>
                <a:latin typeface="Consolas" panose="020B0609020204030204" pitchFamily="49" charset="0"/>
                <a:cs typeface="Consolas" panose="020B0609020204030204" pitchFamily="49" charset="0"/>
              </a:rPr>
              <a:t>newServerName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A9A9A9"/>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FF4500"/>
                </a:solidFill>
                <a:latin typeface="Consolas" panose="020B0609020204030204" pitchFamily="49" charset="0"/>
                <a:cs typeface="Consolas" panose="020B0609020204030204" pitchFamily="49" charset="0"/>
              </a:rPr>
              <a:t>$</a:t>
            </a:r>
            <a:r>
              <a:rPr lang="en-US" sz="1600" dirty="0" err="1">
                <a:solidFill>
                  <a:srgbClr val="FF4500"/>
                </a:solidFill>
                <a:latin typeface="Consolas" panose="020B0609020204030204" pitchFamily="49" charset="0"/>
                <a:cs typeface="Consolas" panose="020B0609020204030204" pitchFamily="49" charset="0"/>
              </a:rPr>
              <a:t>newDb</a:t>
            </a:r>
            <a:r>
              <a:rPr lang="en-US" sz="1600" dirty="0" err="1">
                <a:solidFill>
                  <a:srgbClr val="A9A9A9"/>
                </a:solidFill>
                <a:latin typeface="Consolas" panose="020B0609020204030204" pitchFamily="49" charset="0"/>
                <a:cs typeface="Consolas" panose="020B0609020204030204" pitchFamily="49" charset="0"/>
              </a:rPr>
              <a:t>.</a:t>
            </a:r>
            <a:r>
              <a:rPr lang="en-US" sz="1600" dirty="0" err="1">
                <a:solidFill>
                  <a:prstClr val="black"/>
                </a:solidFill>
                <a:latin typeface="Consolas" panose="020B0609020204030204" pitchFamily="49" charset="0"/>
                <a:cs typeface="Consolas" panose="020B0609020204030204" pitchFamily="49" charset="0"/>
              </a:rPr>
              <a:t>ServerName</a:t>
            </a:r>
            <a:endParaRPr lang="en-US" sz="1600" dirty="0">
              <a:solidFill>
                <a:prstClr val="black"/>
              </a:solidFill>
              <a:latin typeface="Consolas" panose="020B0609020204030204" pitchFamily="49" charset="0"/>
              <a:cs typeface="Consolas" panose="020B0609020204030204" pitchFamily="49" charset="0"/>
            </a:endParaRPr>
          </a:p>
          <a:p>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6400"/>
                </a:solidFill>
                <a:latin typeface="Consolas" panose="020B0609020204030204" pitchFamily="49" charset="0"/>
                <a:cs typeface="Consolas" panose="020B0609020204030204" pitchFamily="49" charset="0"/>
              </a:rPr>
              <a:t># create a prod environment </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6400"/>
                </a:solidFill>
                <a:latin typeface="Consolas" panose="020B0609020204030204" pitchFamily="49" charset="0"/>
                <a:cs typeface="Consolas" panose="020B0609020204030204" pitchFamily="49" charset="0"/>
              </a:rPr>
              <a:t># create two websites, one for API and one for Web</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00FF"/>
                </a:solidFill>
                <a:latin typeface="Consolas" panose="020B0609020204030204" pitchFamily="49" charset="0"/>
                <a:cs typeface="Consolas" panose="020B0609020204030204" pitchFamily="49" charset="0"/>
              </a:rPr>
              <a:t>New-</a:t>
            </a:r>
            <a:r>
              <a:rPr lang="en-US" sz="1600" dirty="0" err="1">
                <a:solidFill>
                  <a:srgbClr val="0000FF"/>
                </a:solidFill>
                <a:latin typeface="Consolas" panose="020B0609020204030204" pitchFamily="49" charset="0"/>
                <a:cs typeface="Consolas" panose="020B0609020204030204" pitchFamily="49" charset="0"/>
              </a:rPr>
              <a:t>AzureWebsite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-Location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"Central US"</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-Hostname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"myvote.azurewebsites.net"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myvote</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-Verbose</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00FF"/>
                </a:solidFill>
                <a:latin typeface="Consolas" panose="020B0609020204030204" pitchFamily="49" charset="0"/>
                <a:cs typeface="Consolas" panose="020B0609020204030204" pitchFamily="49" charset="0"/>
              </a:rPr>
              <a:t>New-</a:t>
            </a:r>
            <a:r>
              <a:rPr lang="en-US" sz="1600" dirty="0" err="1">
                <a:solidFill>
                  <a:srgbClr val="0000FF"/>
                </a:solidFill>
                <a:latin typeface="Consolas" panose="020B0609020204030204" pitchFamily="49" charset="0"/>
                <a:cs typeface="Consolas" panose="020B0609020204030204" pitchFamily="49" charset="0"/>
              </a:rPr>
              <a:t>AzureWebsite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-Location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"Central US"</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-Hostname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"myvoteapi.azurewebsites.net"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myvoteapi</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-Verbose</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6400"/>
                </a:solidFill>
                <a:latin typeface="Consolas" panose="020B0609020204030204" pitchFamily="49" charset="0"/>
                <a:cs typeface="Consolas" panose="020B0609020204030204" pitchFamily="49" charset="0"/>
              </a:rPr>
              <a:t># create the databases - I think _data is the reporting one? Standard gets you more space. I'm not sure.</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6400"/>
                </a:solidFill>
                <a:latin typeface="Consolas" panose="020B0609020204030204" pitchFamily="49" charset="0"/>
                <a:cs typeface="Consolas" panose="020B0609020204030204" pitchFamily="49" charset="0"/>
              </a:rPr>
              <a:t># here's where we use the server name, though. </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00FF"/>
                </a:solidFill>
                <a:latin typeface="Consolas" panose="020B0609020204030204" pitchFamily="49" charset="0"/>
                <a:cs typeface="Consolas" panose="020B0609020204030204" pitchFamily="49" charset="0"/>
              </a:rPr>
              <a:t>New-</a:t>
            </a:r>
            <a:r>
              <a:rPr lang="en-US" sz="1600" dirty="0" err="1">
                <a:solidFill>
                  <a:srgbClr val="0000FF"/>
                </a:solidFill>
                <a:latin typeface="Consolas" panose="020B0609020204030204" pitchFamily="49" charset="0"/>
                <a:cs typeface="Consolas" panose="020B0609020204030204" pitchFamily="49" charset="0"/>
              </a:rPr>
              <a:t>AzureSqlDatabase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DatabaseName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myvote_db</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ServerName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FF4500"/>
                </a:solidFill>
                <a:latin typeface="Consolas" panose="020B0609020204030204" pitchFamily="49" charset="0"/>
                <a:cs typeface="Consolas" panose="020B0609020204030204" pitchFamily="49" charset="0"/>
              </a:rPr>
              <a:t>$</a:t>
            </a:r>
            <a:r>
              <a:rPr lang="en-US" sz="1600" dirty="0" err="1">
                <a:solidFill>
                  <a:srgbClr val="FF4500"/>
                </a:solidFill>
                <a:latin typeface="Consolas" panose="020B0609020204030204" pitchFamily="49" charset="0"/>
                <a:cs typeface="Consolas" panose="020B0609020204030204" pitchFamily="49" charset="0"/>
              </a:rPr>
              <a:t>newServerName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-Edition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A2BE2"/>
                </a:solidFill>
                <a:latin typeface="Consolas" panose="020B0609020204030204" pitchFamily="49" charset="0"/>
                <a:cs typeface="Consolas" panose="020B0609020204030204" pitchFamily="49" charset="0"/>
              </a:rPr>
              <a:t>Basic</a:t>
            </a:r>
            <a:endParaRPr lang="en-US" sz="1600" dirty="0">
              <a:solidFill>
                <a:prstClr val="black"/>
              </a:solidFill>
              <a:latin typeface="Consolas" panose="020B0609020204030204" pitchFamily="49" charset="0"/>
              <a:cs typeface="Consolas" panose="020B0609020204030204" pitchFamily="49" charset="0"/>
            </a:endParaRPr>
          </a:p>
          <a:p>
            <a:r>
              <a:rPr lang="en-US" sz="1600" dirty="0">
                <a:solidFill>
                  <a:srgbClr val="0000FF"/>
                </a:solidFill>
                <a:latin typeface="Consolas" panose="020B0609020204030204" pitchFamily="49" charset="0"/>
                <a:cs typeface="Consolas" panose="020B0609020204030204" pitchFamily="49" charset="0"/>
              </a:rPr>
              <a:t>New-</a:t>
            </a:r>
            <a:r>
              <a:rPr lang="en-US" sz="1600" dirty="0" err="1">
                <a:solidFill>
                  <a:srgbClr val="0000FF"/>
                </a:solidFill>
                <a:latin typeface="Consolas" panose="020B0609020204030204" pitchFamily="49" charset="0"/>
                <a:cs typeface="Consolas" panose="020B0609020204030204" pitchFamily="49" charset="0"/>
              </a:rPr>
              <a:t>AzureSqlDatabase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DatabaseName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B0000"/>
                </a:solidFill>
                <a:latin typeface="Consolas" panose="020B0609020204030204" pitchFamily="49" charset="0"/>
                <a:cs typeface="Consolas" panose="020B0609020204030204" pitchFamily="49" charset="0"/>
              </a:rPr>
              <a:t>"</a:t>
            </a:r>
            <a:r>
              <a:rPr lang="en-US" sz="1600" dirty="0" err="1">
                <a:solidFill>
                  <a:srgbClr val="8B0000"/>
                </a:solidFill>
                <a:latin typeface="Consolas" panose="020B0609020204030204" pitchFamily="49" charset="0"/>
                <a:cs typeface="Consolas" panose="020B0609020204030204" pitchFamily="49" charset="0"/>
              </a:rPr>
              <a:t>myvote_data_db</a:t>
            </a:r>
            <a:r>
              <a:rPr lang="en-US" sz="1600" dirty="0">
                <a:solidFill>
                  <a:srgbClr val="8B0000"/>
                </a:solidFill>
                <a:latin typeface="Consolas" panose="020B0609020204030204" pitchFamily="49" charset="0"/>
                <a:cs typeface="Consolas" panose="020B0609020204030204" pitchFamily="49" charset="0"/>
              </a:rPr>
              <a:t>"</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a:t>
            </a:r>
            <a:r>
              <a:rPr lang="en-US" sz="1600" dirty="0" err="1">
                <a:solidFill>
                  <a:srgbClr val="000080"/>
                </a:solidFill>
                <a:latin typeface="Consolas" panose="020B0609020204030204" pitchFamily="49" charset="0"/>
                <a:cs typeface="Consolas" panose="020B0609020204030204" pitchFamily="49" charset="0"/>
              </a:rPr>
              <a:t>ServerName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FF4500"/>
                </a:solidFill>
                <a:latin typeface="Consolas" panose="020B0609020204030204" pitchFamily="49" charset="0"/>
                <a:cs typeface="Consolas" panose="020B0609020204030204" pitchFamily="49" charset="0"/>
              </a:rPr>
              <a:t>$</a:t>
            </a:r>
            <a:r>
              <a:rPr lang="en-US" sz="1600" dirty="0" err="1">
                <a:solidFill>
                  <a:srgbClr val="FF4500"/>
                </a:solidFill>
                <a:latin typeface="Consolas" panose="020B0609020204030204" pitchFamily="49" charset="0"/>
                <a:cs typeface="Consolas" panose="020B0609020204030204" pitchFamily="49" charset="0"/>
              </a:rPr>
              <a:t>newServerName</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000080"/>
                </a:solidFill>
                <a:latin typeface="Consolas" panose="020B0609020204030204" pitchFamily="49" charset="0"/>
                <a:cs typeface="Consolas" panose="020B0609020204030204" pitchFamily="49" charset="0"/>
              </a:rPr>
              <a:t>-Edition</a:t>
            </a:r>
            <a:r>
              <a:rPr lang="en-US" sz="1600" dirty="0">
                <a:solidFill>
                  <a:prstClr val="black"/>
                </a:solidFill>
                <a:latin typeface="Consolas" panose="020B0609020204030204" pitchFamily="49" charset="0"/>
                <a:cs typeface="Consolas" panose="020B0609020204030204" pitchFamily="49" charset="0"/>
              </a:rPr>
              <a:t> </a:t>
            </a:r>
            <a:r>
              <a:rPr lang="en-US" sz="1600" dirty="0">
                <a:solidFill>
                  <a:srgbClr val="8A2BE2"/>
                </a:solidFill>
                <a:latin typeface="Consolas" panose="020B0609020204030204" pitchFamily="49" charset="0"/>
                <a:cs typeface="Consolas" panose="020B0609020204030204" pitchFamily="49" charset="0"/>
              </a:rPr>
              <a:t>Standard </a:t>
            </a:r>
          </a:p>
        </p:txBody>
      </p:sp>
    </p:spTree>
    <p:extLst>
      <p:ext uri="{BB962C8B-B14F-4D97-AF65-F5344CB8AC3E}">
        <p14:creationId xmlns:p14="http://schemas.microsoft.com/office/powerpoint/2010/main" val="2828037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Management</a:t>
            </a:r>
            <a:endParaRPr lang="en-US" dirty="0"/>
          </a:p>
        </p:txBody>
      </p:sp>
      <p:pic>
        <p:nvPicPr>
          <p:cNvPr id="2052" name="Picture 4" descr="Extend and custom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612" y="1719977"/>
            <a:ext cx="6200775"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Management</a:t>
            </a:r>
            <a:endParaRPr lang="en-US" dirty="0"/>
          </a:p>
        </p:txBody>
      </p:sp>
      <p:pic>
        <p:nvPicPr>
          <p:cNvPr id="3" name="Picture 2"/>
          <p:cNvPicPr>
            <a:picLocks noChangeAspect="1"/>
          </p:cNvPicPr>
          <p:nvPr/>
        </p:nvPicPr>
        <p:blipFill>
          <a:blip r:embed="rId3"/>
          <a:stretch>
            <a:fillRect/>
          </a:stretch>
        </p:blipFill>
        <p:spPr>
          <a:xfrm>
            <a:off x="974556" y="1417638"/>
            <a:ext cx="7194886" cy="4457140"/>
          </a:xfrm>
          <a:prstGeom prst="rect">
            <a:avLst/>
          </a:prstGeom>
        </p:spPr>
      </p:pic>
    </p:spTree>
    <p:extLst>
      <p:ext uri="{BB962C8B-B14F-4D97-AF65-F5344CB8AC3E}">
        <p14:creationId xmlns:p14="http://schemas.microsoft.com/office/powerpoint/2010/main" val="29125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Management</a:t>
            </a:r>
            <a:endParaRPr lang="en-US" dirty="0"/>
          </a:p>
        </p:txBody>
      </p:sp>
      <p:pic>
        <p:nvPicPr>
          <p:cNvPr id="1026" name="Picture 2" descr="Retain full tracea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595571"/>
            <a:ext cx="6057900" cy="38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53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a:t>
            </a:r>
            <a:endParaRPr lang="en-US" dirty="0"/>
          </a:p>
        </p:txBody>
      </p:sp>
      <p:sp>
        <p:nvSpPr>
          <p:cNvPr id="3" name="Content Placeholder 2"/>
          <p:cNvSpPr>
            <a:spLocks noGrp="1"/>
          </p:cNvSpPr>
          <p:nvPr>
            <p:ph idx="1"/>
          </p:nvPr>
        </p:nvSpPr>
        <p:spPr>
          <a:xfrm>
            <a:off x="457199" y="1600200"/>
            <a:ext cx="6705601" cy="4525963"/>
          </a:xfrm>
        </p:spPr>
        <p:txBody>
          <a:bodyPr/>
          <a:lstStyle/>
          <a:p>
            <a:r>
              <a:rPr lang="en-US" dirty="0" smtClean="0"/>
              <a:t>Script your VMs rather than saving images</a:t>
            </a:r>
          </a:p>
          <a:p>
            <a:r>
              <a:rPr lang="en-US" dirty="0" smtClean="0"/>
              <a:t>Work with any number of providers</a:t>
            </a:r>
          </a:p>
          <a:p>
            <a:r>
              <a:rPr lang="en-US" dirty="0" smtClean="0"/>
              <a:t>Share those scripts across teams</a:t>
            </a:r>
          </a:p>
          <a:p>
            <a:r>
              <a:rPr lang="en-US" dirty="0" smtClean="0"/>
              <a:t>Give those scripts to IT</a:t>
            </a:r>
          </a:p>
          <a:p>
            <a:endParaRPr lang="en-US" dirty="0"/>
          </a:p>
        </p:txBody>
      </p:sp>
      <p:pic>
        <p:nvPicPr>
          <p:cNvPr id="5122" name="Picture 2" descr="http://mattwatson.codes/wp-content/uploads/2014/01/vagrant-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864867"/>
            <a:ext cx="1524000" cy="18580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New Relic Chef cookbook and Puppet module make it easier 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181609"/>
            <a:ext cx="15240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91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tainers provide high quality new and used steel shipping containers ..."/>
          <p:cNvPicPr>
            <a:picLocks noChangeAspect="1" noChangeArrowheads="1"/>
          </p:cNvPicPr>
          <p:nvPr/>
        </p:nvPicPr>
        <p:blipFill rotWithShape="1">
          <a:blip r:embed="rId3">
            <a:duotone>
              <a:prstClr val="black"/>
              <a:schemeClr val="accent3">
                <a:tint val="45000"/>
                <a:satMod val="400000"/>
              </a:schemeClr>
            </a:duotone>
            <a:lum bright="-18000"/>
            <a:extLst>
              <a:ext uri="{28A0092B-C50C-407E-A947-70E740481C1C}">
                <a14:useLocalDpi xmlns:a14="http://schemas.microsoft.com/office/drawing/2010/main" val="0"/>
              </a:ext>
            </a:extLst>
          </a:blip>
          <a:srcRect b="9671"/>
          <a:stretch/>
        </p:blipFill>
        <p:spPr bwMode="auto">
          <a:xfrm>
            <a:off x="0" y="0"/>
            <a:ext cx="9144000" cy="61947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51340" y="2774203"/>
            <a:ext cx="2241319" cy="646331"/>
          </a:xfrm>
          <a:prstGeom prst="rect">
            <a:avLst/>
          </a:prstGeom>
          <a:noFill/>
        </p:spPr>
        <p:txBody>
          <a:bodyPr wrap="none" rtlCol="0">
            <a:spAutoFit/>
          </a:bodyPr>
          <a:lstStyle/>
          <a:p>
            <a:pPr algn="ctr"/>
            <a:r>
              <a:rPr lang="en-US" sz="3600" b="1" dirty="0" smtClean="0">
                <a:solidFill>
                  <a:schemeClr val="bg1"/>
                </a:solidFill>
              </a:rPr>
              <a:t>Containers</a:t>
            </a:r>
            <a:endParaRPr lang="en-US" sz="3600" b="1" dirty="0">
              <a:solidFill>
                <a:schemeClr val="bg1"/>
              </a:solidFill>
            </a:endParaRPr>
          </a:p>
        </p:txBody>
      </p:sp>
    </p:spTree>
    <p:extLst>
      <p:ext uri="{BB962C8B-B14F-4D97-AF65-F5344CB8AC3E}">
        <p14:creationId xmlns:p14="http://schemas.microsoft.com/office/powerpoint/2010/main" val="314911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8884" y="1600202"/>
            <a:ext cx="3777915" cy="3274675"/>
          </a:xfrm>
          <a:effectLst/>
        </p:spPr>
        <p:txBody>
          <a:bodyPr>
            <a:normAutofit fontScale="92500" lnSpcReduction="20000"/>
          </a:bodyPr>
          <a:lstStyle/>
          <a:p>
            <a:r>
              <a:rPr lang="en-US" dirty="0" smtClean="0"/>
              <a:t>Not virtual machines, virtual </a:t>
            </a:r>
            <a:r>
              <a:rPr lang="en-US" i="1" dirty="0" smtClean="0"/>
              <a:t>kernels</a:t>
            </a:r>
          </a:p>
          <a:p>
            <a:r>
              <a:rPr lang="en-US" dirty="0" smtClean="0"/>
              <a:t>Good fences make good neighbors</a:t>
            </a:r>
          </a:p>
          <a:p>
            <a:r>
              <a:rPr lang="en-US" dirty="0" smtClean="0"/>
              <a:t>Easy to install, easy to upgrade, easy to move</a:t>
            </a:r>
          </a:p>
        </p:txBody>
      </p:sp>
      <p:sp>
        <p:nvSpPr>
          <p:cNvPr id="4" name="Title 3"/>
          <p:cNvSpPr>
            <a:spLocks noGrp="1"/>
          </p:cNvSpPr>
          <p:nvPr>
            <p:ph type="title"/>
          </p:nvPr>
        </p:nvSpPr>
        <p:spPr/>
        <p:txBody>
          <a:bodyPr/>
          <a:lstStyle/>
          <a:p>
            <a:r>
              <a:rPr lang="en-US" dirty="0" smtClean="0"/>
              <a:t>Containers</a:t>
            </a:r>
            <a:endParaRPr lang="en-US" dirty="0"/>
          </a:p>
        </p:txBody>
      </p:sp>
      <p:pic>
        <p:nvPicPr>
          <p:cNvPr id="6" name="Picture 2" descr="docker-logo.png, nov. 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832" y="4874877"/>
            <a:ext cx="2195509" cy="12484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1298103088"/>
              </p:ext>
            </p:extLst>
          </p:nvPr>
        </p:nvGraphicFramePr>
        <p:xfrm>
          <a:off x="457199" y="1600200"/>
          <a:ext cx="4728411" cy="3874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0442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a:xfrm>
            <a:off x="457200" y="1600201"/>
            <a:ext cx="8229600" cy="4493095"/>
          </a:xfrm>
          <a:effectLst/>
        </p:spPr>
        <p:txBody>
          <a:bodyPr>
            <a:normAutofit/>
          </a:bodyPr>
          <a:lstStyle/>
          <a:p>
            <a:r>
              <a:rPr lang="en-US" dirty="0" err="1" smtClean="0"/>
              <a:t>nginx</a:t>
            </a:r>
            <a:r>
              <a:rPr lang="en-US" dirty="0"/>
              <a:t>? </a:t>
            </a:r>
            <a:r>
              <a:rPr lang="en-US" dirty="0" err="1"/>
              <a:t>mysql</a:t>
            </a:r>
            <a:r>
              <a:rPr lang="en-US" dirty="0"/>
              <a:t>?</a:t>
            </a:r>
          </a:p>
          <a:p>
            <a:r>
              <a:rPr lang="en-US" dirty="0" smtClean="0"/>
              <a:t>Linux Servers?</a:t>
            </a:r>
          </a:p>
          <a:p>
            <a:r>
              <a:rPr lang="en-US" dirty="0" smtClean="0"/>
              <a:t>Ruby?</a:t>
            </a:r>
          </a:p>
          <a:p>
            <a:r>
              <a:rPr lang="en-US" dirty="0" smtClean="0"/>
              <a:t>Some cross-platform functionality, but…</a:t>
            </a:r>
          </a:p>
        </p:txBody>
      </p:sp>
    </p:spTree>
    <p:extLst>
      <p:ext uri="{BB962C8B-B14F-4D97-AF65-F5344CB8AC3E}">
        <p14:creationId xmlns:p14="http://schemas.microsoft.com/office/powerpoint/2010/main" val="4235158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spect="1"/>
          </p:cNvSpPr>
          <p:nvPr/>
        </p:nvSpPr>
        <p:spPr>
          <a:xfrm>
            <a:off x="0" y="-1"/>
            <a:ext cx="9144000" cy="6217920"/>
          </a:xfrm>
          <a:prstGeom prst="rect">
            <a:avLst/>
          </a:prstGeom>
          <a:blipFill dpi="0" rotWithShape="1">
            <a:blip r:embed="rId3">
              <a:alphaModFix amt="52000"/>
              <a:duotone>
                <a:schemeClr val="accent3">
                  <a:shade val="45000"/>
                  <a:satMod val="135000"/>
                </a:schemeClr>
                <a:prstClr val="white"/>
              </a:duotone>
            </a:blip>
            <a:srcRect/>
            <a:stretch>
              <a:fillRect t="-1" b="-104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Microsoft</a:t>
            </a:r>
            <a:endParaRPr lang="en-US" dirty="0"/>
          </a:p>
        </p:txBody>
      </p:sp>
      <p:sp>
        <p:nvSpPr>
          <p:cNvPr id="3" name="Content Placeholder 2"/>
          <p:cNvSpPr>
            <a:spLocks noGrp="1"/>
          </p:cNvSpPr>
          <p:nvPr>
            <p:ph idx="1"/>
          </p:nvPr>
        </p:nvSpPr>
        <p:spPr>
          <a:xfrm>
            <a:off x="457200" y="1600201"/>
            <a:ext cx="8229600" cy="4493095"/>
          </a:xfrm>
          <a:effectLst/>
        </p:spPr>
        <p:txBody>
          <a:bodyPr>
            <a:normAutofit/>
          </a:bodyPr>
          <a:lstStyle/>
          <a:p>
            <a:r>
              <a:rPr lang="en-US" dirty="0" smtClean="0"/>
              <a:t>Windows sysadmin interface</a:t>
            </a:r>
          </a:p>
          <a:p>
            <a:r>
              <a:rPr lang="en-US" dirty="0" smtClean="0"/>
              <a:t>Overlapping functions in cutting edge organizations</a:t>
            </a:r>
          </a:p>
          <a:p>
            <a:r>
              <a:rPr lang="en-US" dirty="0" smtClean="0"/>
              <a:t>The open source community</a:t>
            </a:r>
          </a:p>
        </p:txBody>
      </p:sp>
    </p:spTree>
    <p:extLst>
      <p:ext uri="{BB962C8B-B14F-4D97-AF65-F5344CB8AC3E}">
        <p14:creationId xmlns:p14="http://schemas.microsoft.com/office/powerpoint/2010/main" val="279403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6874470"/>
              </p:ext>
            </p:extLst>
          </p:nvPr>
        </p:nvGraphicFramePr>
        <p:xfrm>
          <a:off x="457200" y="1600200"/>
          <a:ext cx="8229600" cy="4492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1537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457200" y="1508787"/>
            <a:ext cx="8229600" cy="4525963"/>
          </a:xfrm>
        </p:spPr>
        <p:txBody>
          <a:bodyPr>
            <a:normAutofit/>
          </a:bodyPr>
          <a:lstStyle/>
          <a:p>
            <a:r>
              <a:rPr lang="en-US" sz="3000" dirty="0" smtClean="0"/>
              <a:t>Clients and Projects</a:t>
            </a:r>
          </a:p>
          <a:p>
            <a:r>
              <a:rPr lang="en-US" sz="3000" dirty="0" smtClean="0"/>
              <a:t>Octopus Deploy</a:t>
            </a:r>
          </a:p>
          <a:p>
            <a:r>
              <a:rPr lang="en-US" sz="3000" dirty="0" smtClean="0"/>
              <a:t>Release Management</a:t>
            </a:r>
          </a:p>
          <a:p>
            <a:r>
              <a:rPr lang="en-US" sz="3000" dirty="0" smtClean="0"/>
              <a:t>DevOps Recommendations</a:t>
            </a:r>
            <a:endParaRPr lang="en-US" sz="2200" dirty="0"/>
          </a:p>
          <a:p>
            <a:endParaRPr lang="en-US" sz="3000" dirty="0"/>
          </a:p>
        </p:txBody>
      </p:sp>
    </p:spTree>
    <p:extLst>
      <p:ext uri="{BB962C8B-B14F-4D97-AF65-F5344CB8AC3E}">
        <p14:creationId xmlns:p14="http://schemas.microsoft.com/office/powerpoint/2010/main" val="2005910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Near Future</a:t>
            </a:r>
            <a:endParaRPr lang="en-US" dirty="0"/>
          </a:p>
        </p:txBody>
      </p:sp>
      <p:pic>
        <p:nvPicPr>
          <p:cNvPr id="4098" name="Picture 2" descr="DraganSr: ASP.NET Core 1.0 and .NET Core 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417638"/>
            <a:ext cx="857250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9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Eventual Future</a:t>
            </a:r>
            <a:endParaRPr lang="en-US" dirty="0"/>
          </a:p>
        </p:txBody>
      </p:sp>
      <p:pic>
        <p:nvPicPr>
          <p:cNvPr id="3074" name="Picture 2" descr="Containers allow Windows Server users to run apps away from the mai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8" y="1417638"/>
            <a:ext cx="7944803" cy="418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21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44824"/>
            <a:ext cx="7355160" cy="1143000"/>
          </a:xfrm>
        </p:spPr>
        <p:txBody>
          <a:bodyPr/>
          <a:lstStyle/>
          <a:p>
            <a:r>
              <a:rPr lang="en-US" dirty="0" smtClean="0"/>
              <a:t>Fill out the Evaluations</a:t>
            </a:r>
            <a:endParaRPr lang="en-US" dirty="0"/>
          </a:p>
        </p:txBody>
      </p:sp>
      <p:sp>
        <p:nvSpPr>
          <p:cNvPr id="4" name="Content Placeholder 3"/>
          <p:cNvSpPr>
            <a:spLocks noGrp="1"/>
          </p:cNvSpPr>
          <p:nvPr>
            <p:ph idx="1"/>
          </p:nvPr>
        </p:nvSpPr>
        <p:spPr>
          <a:xfrm>
            <a:off x="1187624" y="2987824"/>
            <a:ext cx="7355160" cy="824956"/>
          </a:xfrm>
        </p:spPr>
        <p:txBody>
          <a:bodyPr>
            <a:normAutofit/>
          </a:bodyPr>
          <a:lstStyle/>
          <a:p>
            <a:pPr marL="0" indent="0" algn="ctr">
              <a:buNone/>
            </a:pPr>
            <a:r>
              <a:rPr lang="en-US" sz="2400" dirty="0" smtClean="0"/>
              <a:t>Thank you!</a:t>
            </a:r>
          </a:p>
        </p:txBody>
      </p:sp>
    </p:spTree>
    <p:extLst>
      <p:ext uri="{BB962C8B-B14F-4D97-AF65-F5344CB8AC3E}">
        <p14:creationId xmlns:p14="http://schemas.microsoft.com/office/powerpoint/2010/main" val="2932857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Content Placeholder 2"/>
          <p:cNvSpPr>
            <a:spLocks noGrp="1"/>
          </p:cNvSpPr>
          <p:nvPr>
            <p:ph idx="1"/>
          </p:nvPr>
        </p:nvSpPr>
        <p:spPr>
          <a:xfrm>
            <a:off x="457200" y="1600201"/>
            <a:ext cx="8229600" cy="4061047"/>
          </a:xfrm>
        </p:spPr>
        <p:txBody>
          <a:bodyPr/>
          <a:lstStyle/>
          <a:p>
            <a:r>
              <a:rPr lang="en-US" dirty="0" smtClean="0"/>
              <a:t>Developer / Operational? (Split?)</a:t>
            </a:r>
          </a:p>
          <a:p>
            <a:r>
              <a:rPr lang="en-US" dirty="0" smtClean="0"/>
              <a:t>Keeping up with trends, but want advice</a:t>
            </a:r>
          </a:p>
          <a:p>
            <a:r>
              <a:rPr lang="en-US" dirty="0" smtClean="0"/>
              <a:t>Interested in where this is going</a:t>
            </a:r>
          </a:p>
          <a:p>
            <a:r>
              <a:rPr lang="en-US" dirty="0" smtClean="0"/>
              <a:t>Familiar with some ideas, maybe not specific tools or tactics</a:t>
            </a:r>
          </a:p>
        </p:txBody>
      </p:sp>
    </p:spTree>
    <p:extLst>
      <p:ext uri="{BB962C8B-B14F-4D97-AF65-F5344CB8AC3E}">
        <p14:creationId xmlns:p14="http://schemas.microsoft.com/office/powerpoint/2010/main" val="2541564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upload.wikimedia.org/wikipedia/commons/f/f6/TheMinimalists.jpg"/>
          <p:cNvPicPr>
            <a:picLocks noGrp="1" noChangeAspect="1" noChangeArrowheads="1"/>
          </p:cNvPicPr>
          <p:nvPr>
            <p:ph type="pic" idx="1"/>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7071" b="7071"/>
          <a:stretch>
            <a:fillRect/>
          </a:stretch>
        </p:blipFill>
        <p:spPr bwMode="auto">
          <a:xfrm>
            <a:off x="0" y="-73144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20310" y="4079383"/>
            <a:ext cx="5486400" cy="566738"/>
          </a:xfrm>
        </p:spPr>
        <p:txBody>
          <a:bodyPr/>
          <a:lstStyle/>
          <a:p>
            <a:r>
              <a:rPr lang="en-US" dirty="0" smtClean="0">
                <a:solidFill>
                  <a:schemeClr val="bg1"/>
                </a:solidFill>
              </a:rPr>
              <a:t>“It’s not a how-to book, it’s a why-to book.”</a:t>
            </a:r>
            <a:endParaRPr lang="en-US" dirty="0">
              <a:solidFill>
                <a:schemeClr val="bg1"/>
              </a:solidFill>
            </a:endParaRPr>
          </a:p>
        </p:txBody>
      </p:sp>
      <p:sp>
        <p:nvSpPr>
          <p:cNvPr id="6" name="Text Placeholder 5"/>
          <p:cNvSpPr>
            <a:spLocks noGrp="1"/>
          </p:cNvSpPr>
          <p:nvPr>
            <p:ph type="body" sz="half" idx="2"/>
          </p:nvPr>
        </p:nvSpPr>
        <p:spPr>
          <a:xfrm>
            <a:off x="530158" y="4581478"/>
            <a:ext cx="5486400" cy="804862"/>
          </a:xfrm>
        </p:spPr>
        <p:txBody>
          <a:bodyPr/>
          <a:lstStyle/>
          <a:p>
            <a:pPr algn="r"/>
            <a:r>
              <a:rPr lang="en-US" dirty="0" smtClean="0">
                <a:solidFill>
                  <a:schemeClr val="bg1"/>
                </a:solidFill>
              </a:rPr>
              <a:t>-Joshua Fields Millburn</a:t>
            </a:r>
            <a:endParaRPr lang="en-US" dirty="0">
              <a:solidFill>
                <a:schemeClr val="bg1"/>
              </a:solidFill>
            </a:endParaRPr>
          </a:p>
        </p:txBody>
      </p:sp>
    </p:spTree>
    <p:extLst>
      <p:ext uri="{BB962C8B-B14F-4D97-AF65-F5344CB8AC3E}">
        <p14:creationId xmlns:p14="http://schemas.microsoft.com/office/powerpoint/2010/main" val="1211599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a:xfrm>
            <a:off x="457200" y="1508787"/>
            <a:ext cx="8229600" cy="4525963"/>
          </a:xfrm>
        </p:spPr>
        <p:txBody>
          <a:bodyPr>
            <a:normAutofit/>
          </a:bodyPr>
          <a:lstStyle/>
          <a:p>
            <a:r>
              <a:rPr lang="en-US" sz="3000" dirty="0" smtClean="0"/>
              <a:t>Agile is foundational to DevOps</a:t>
            </a:r>
          </a:p>
          <a:p>
            <a:r>
              <a:rPr lang="en-US" sz="3000" dirty="0" smtClean="0"/>
              <a:t>DevOps is primarily about culture</a:t>
            </a:r>
          </a:p>
          <a:p>
            <a:r>
              <a:rPr lang="en-US" sz="3000" dirty="0" smtClean="0"/>
              <a:t>DevOps includes tools and metrics</a:t>
            </a:r>
          </a:p>
          <a:p>
            <a:r>
              <a:rPr lang="en-US" sz="3000" dirty="0" smtClean="0"/>
              <a:t>Microsoft-stack developers are invited</a:t>
            </a:r>
          </a:p>
          <a:p>
            <a:pPr lvl="1"/>
            <a:endParaRPr lang="en-US" sz="2200" dirty="0"/>
          </a:p>
          <a:p>
            <a:endParaRPr lang="en-US" sz="3000" dirty="0"/>
          </a:p>
        </p:txBody>
      </p:sp>
    </p:spTree>
    <p:extLst>
      <p:ext uri="{BB962C8B-B14F-4D97-AF65-F5344CB8AC3E}">
        <p14:creationId xmlns:p14="http://schemas.microsoft.com/office/powerpoint/2010/main" val="2079813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Agile Foundation</a:t>
            </a:r>
            <a:endParaRPr lang="en-US" dirty="0"/>
          </a:p>
        </p:txBody>
      </p:sp>
      <p:sp>
        <p:nvSpPr>
          <p:cNvPr id="5" name="Content Placeholder 4"/>
          <p:cNvSpPr>
            <a:spLocks noGrp="1"/>
          </p:cNvSpPr>
          <p:nvPr>
            <p:ph idx="1"/>
          </p:nvPr>
        </p:nvSpPr>
        <p:spPr/>
        <p:txBody>
          <a:bodyPr/>
          <a:lstStyle/>
          <a:p>
            <a:r>
              <a:rPr lang="en-US" dirty="0" smtClean="0"/>
              <a:t>Our industry’s best answer yet to management and production</a:t>
            </a:r>
          </a:p>
          <a:p>
            <a:r>
              <a:rPr lang="en-US" dirty="0" smtClean="0"/>
              <a:t>Suited to the realities of the software world</a:t>
            </a:r>
          </a:p>
          <a:p>
            <a:r>
              <a:rPr lang="en-US" dirty="0" smtClean="0"/>
              <a:t>Based in </a:t>
            </a:r>
            <a:r>
              <a:rPr lang="en-US" i="1" dirty="0" smtClean="0"/>
              <a:t>inspection</a:t>
            </a:r>
            <a:r>
              <a:rPr lang="en-US" dirty="0" smtClean="0"/>
              <a:t> and </a:t>
            </a:r>
            <a:r>
              <a:rPr lang="en-US" i="1" dirty="0" smtClean="0"/>
              <a:t>adaptation</a:t>
            </a:r>
          </a:p>
          <a:p>
            <a:r>
              <a:rPr lang="en-US" dirty="0" smtClean="0"/>
              <a:t>A work in progress</a:t>
            </a:r>
            <a:endParaRPr lang="en-US" dirty="0"/>
          </a:p>
        </p:txBody>
      </p:sp>
    </p:spTree>
    <p:extLst>
      <p:ext uri="{BB962C8B-B14F-4D97-AF65-F5344CB8AC3E}">
        <p14:creationId xmlns:p14="http://schemas.microsoft.com/office/powerpoint/2010/main" val="388606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Gaps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4606195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973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EB6996-BFA0-466C-ADC8-85BCF0980582}"/>
                                            </p:graphicEl>
                                          </p:spTgt>
                                        </p:tgtEl>
                                        <p:attrNameLst>
                                          <p:attrName>style.visibility</p:attrName>
                                        </p:attrNameLst>
                                      </p:cBhvr>
                                      <p:to>
                                        <p:strVal val="visible"/>
                                      </p:to>
                                    </p:set>
                                    <p:animEffect transition="in" filter="fade">
                                      <p:cBhvr>
                                        <p:cTn id="7" dur="500"/>
                                        <p:tgtEl>
                                          <p:spTgt spid="5">
                                            <p:graphicEl>
                                              <a:dgm id="{73EB6996-BFA0-466C-ADC8-85BCF098058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7204AC86-ECE1-441C-A38D-C46C9051D331}"/>
                                            </p:graphicEl>
                                          </p:spTgt>
                                        </p:tgtEl>
                                        <p:attrNameLst>
                                          <p:attrName>style.visibility</p:attrName>
                                        </p:attrNameLst>
                                      </p:cBhvr>
                                      <p:to>
                                        <p:strVal val="visible"/>
                                      </p:to>
                                    </p:set>
                                    <p:animEffect transition="in" filter="fade">
                                      <p:cBhvr>
                                        <p:cTn id="10" dur="500"/>
                                        <p:tgtEl>
                                          <p:spTgt spid="5">
                                            <p:graphicEl>
                                              <a:dgm id="{7204AC86-ECE1-441C-A38D-C46C9051D33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10C69506-5DD1-47EF-B9B5-CE8EC26AF930}"/>
                                            </p:graphicEl>
                                          </p:spTgt>
                                        </p:tgtEl>
                                        <p:attrNameLst>
                                          <p:attrName>style.visibility</p:attrName>
                                        </p:attrNameLst>
                                      </p:cBhvr>
                                      <p:to>
                                        <p:strVal val="visible"/>
                                      </p:to>
                                    </p:set>
                                    <p:animEffect transition="in" filter="fade">
                                      <p:cBhvr>
                                        <p:cTn id="13" dur="500"/>
                                        <p:tgtEl>
                                          <p:spTgt spid="5">
                                            <p:graphicEl>
                                              <a:dgm id="{10C69506-5DD1-47EF-B9B5-CE8EC26AF930}"/>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9256D3B8-6815-4988-B726-701E9F28BF04}"/>
                                            </p:graphicEl>
                                          </p:spTgt>
                                        </p:tgtEl>
                                        <p:attrNameLst>
                                          <p:attrName>style.visibility</p:attrName>
                                        </p:attrNameLst>
                                      </p:cBhvr>
                                      <p:to>
                                        <p:strVal val="visible"/>
                                      </p:to>
                                    </p:set>
                                    <p:animEffect transition="in" filter="fade">
                                      <p:cBhvr>
                                        <p:cTn id="16" dur="500"/>
                                        <p:tgtEl>
                                          <p:spTgt spid="5">
                                            <p:graphicEl>
                                              <a:dgm id="{9256D3B8-6815-4988-B726-701E9F28BF04}"/>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E69F954D-4152-4809-B26A-BE9252F0692A}"/>
                                            </p:graphicEl>
                                          </p:spTgt>
                                        </p:tgtEl>
                                        <p:attrNameLst>
                                          <p:attrName>style.visibility</p:attrName>
                                        </p:attrNameLst>
                                      </p:cBhvr>
                                      <p:to>
                                        <p:strVal val="visible"/>
                                      </p:to>
                                    </p:set>
                                    <p:animEffect transition="in" filter="fade">
                                      <p:cBhvr>
                                        <p:cTn id="19" dur="500"/>
                                        <p:tgtEl>
                                          <p:spTgt spid="5">
                                            <p:graphicEl>
                                              <a:dgm id="{E69F954D-4152-4809-B26A-BE9252F0692A}"/>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EFF0251E-8619-4752-9DA8-10BD5EE0C629}"/>
                                            </p:graphicEl>
                                          </p:spTgt>
                                        </p:tgtEl>
                                        <p:attrNameLst>
                                          <p:attrName>style.visibility</p:attrName>
                                        </p:attrNameLst>
                                      </p:cBhvr>
                                      <p:to>
                                        <p:strVal val="visible"/>
                                      </p:to>
                                    </p:set>
                                    <p:animEffect transition="in" filter="fade">
                                      <p:cBhvr>
                                        <p:cTn id="22" dur="500"/>
                                        <p:tgtEl>
                                          <p:spTgt spid="5">
                                            <p:graphicEl>
                                              <a:dgm id="{EFF0251E-8619-4752-9DA8-10BD5EE0C62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60C786D5-A91B-490F-B2AD-38861F55ACCD}"/>
                                            </p:graphicEl>
                                          </p:spTgt>
                                        </p:tgtEl>
                                        <p:attrNameLst>
                                          <p:attrName>style.visibility</p:attrName>
                                        </p:attrNameLst>
                                      </p:cBhvr>
                                      <p:to>
                                        <p:strVal val="visible"/>
                                      </p:to>
                                    </p:set>
                                    <p:animEffect transition="in" filter="fade">
                                      <p:cBhvr>
                                        <p:cTn id="27" dur="500"/>
                                        <p:tgtEl>
                                          <p:spTgt spid="5">
                                            <p:graphicEl>
                                              <a:dgm id="{60C786D5-A91B-490F-B2AD-38861F55ACC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860BD8F7-01C5-4A1C-8FBA-A3BCAA1C87A1}"/>
                                            </p:graphicEl>
                                          </p:spTgt>
                                        </p:tgtEl>
                                        <p:attrNameLst>
                                          <p:attrName>style.visibility</p:attrName>
                                        </p:attrNameLst>
                                      </p:cBhvr>
                                      <p:to>
                                        <p:strVal val="visible"/>
                                      </p:to>
                                    </p:set>
                                    <p:animEffect transition="in" filter="fade">
                                      <p:cBhvr>
                                        <p:cTn id="30" dur="500"/>
                                        <p:tgtEl>
                                          <p:spTgt spid="5">
                                            <p:graphicEl>
                                              <a:dgm id="{860BD8F7-01C5-4A1C-8FBA-A3BCAA1C87A1}"/>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C5EF0E3A-A23A-4242-A7E1-CB5CD50961D7}"/>
                                            </p:graphicEl>
                                          </p:spTgt>
                                        </p:tgtEl>
                                        <p:attrNameLst>
                                          <p:attrName>style.visibility</p:attrName>
                                        </p:attrNameLst>
                                      </p:cBhvr>
                                      <p:to>
                                        <p:strVal val="visible"/>
                                      </p:to>
                                    </p:set>
                                    <p:animEffect transition="in" filter="fade">
                                      <p:cBhvr>
                                        <p:cTn id="33" dur="500"/>
                                        <p:tgtEl>
                                          <p:spTgt spid="5">
                                            <p:graphicEl>
                                              <a:dgm id="{C5EF0E3A-A23A-4242-A7E1-CB5CD50961D7}"/>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graphicEl>
                                              <a:dgm id="{EE919067-1413-4360-9D9F-3253C95AAA29}"/>
                                            </p:graphicEl>
                                          </p:spTgt>
                                        </p:tgtEl>
                                        <p:attrNameLst>
                                          <p:attrName>style.visibility</p:attrName>
                                        </p:attrNameLst>
                                      </p:cBhvr>
                                      <p:to>
                                        <p:strVal val="visible"/>
                                      </p:to>
                                    </p:set>
                                    <p:animEffect transition="in" filter="fade">
                                      <p:cBhvr>
                                        <p:cTn id="38" dur="500"/>
                                        <p:tgtEl>
                                          <p:spTgt spid="5">
                                            <p:graphicEl>
                                              <a:dgm id="{EE919067-1413-4360-9D9F-3253C95AAA29}"/>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EF5AB8C7-78A1-4A16-8899-3C58434C1882}"/>
                                            </p:graphicEl>
                                          </p:spTgt>
                                        </p:tgtEl>
                                        <p:attrNameLst>
                                          <p:attrName>style.visibility</p:attrName>
                                        </p:attrNameLst>
                                      </p:cBhvr>
                                      <p:to>
                                        <p:strVal val="visible"/>
                                      </p:to>
                                    </p:set>
                                    <p:animEffect transition="in" filter="fade">
                                      <p:cBhvr>
                                        <p:cTn id="41" dur="500"/>
                                        <p:tgtEl>
                                          <p:spTgt spid="5">
                                            <p:graphicEl>
                                              <a:dgm id="{EF5AB8C7-78A1-4A16-8899-3C58434C1882}"/>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EDB51288-F22D-4213-B128-71D410EA0E59}"/>
                                            </p:graphicEl>
                                          </p:spTgt>
                                        </p:tgtEl>
                                        <p:attrNameLst>
                                          <p:attrName>style.visibility</p:attrName>
                                        </p:attrNameLst>
                                      </p:cBhvr>
                                      <p:to>
                                        <p:strVal val="visible"/>
                                      </p:to>
                                    </p:set>
                                    <p:animEffect transition="in" filter="fade">
                                      <p:cBhvr>
                                        <p:cTn id="44" dur="500"/>
                                        <p:tgtEl>
                                          <p:spTgt spid="5">
                                            <p:graphicEl>
                                              <a:dgm id="{EDB51288-F22D-4213-B128-71D410EA0E59}"/>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A131CED4-78E8-430A-988B-B19D06D56765}"/>
                                            </p:graphicEl>
                                          </p:spTgt>
                                        </p:tgtEl>
                                        <p:attrNameLst>
                                          <p:attrName>style.visibility</p:attrName>
                                        </p:attrNameLst>
                                      </p:cBhvr>
                                      <p:to>
                                        <p:strVal val="visible"/>
                                      </p:to>
                                    </p:set>
                                    <p:animEffect transition="in" filter="fade">
                                      <p:cBhvr>
                                        <p:cTn id="47" dur="500"/>
                                        <p:tgtEl>
                                          <p:spTgt spid="5">
                                            <p:graphicEl>
                                              <a:dgm id="{A131CED4-78E8-430A-988B-B19D06D5676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14E00A7C-E701-49D2-A2C8-1CE8D321F7BA}"/>
                                            </p:graphicEl>
                                          </p:spTgt>
                                        </p:tgtEl>
                                        <p:attrNameLst>
                                          <p:attrName>style.visibility</p:attrName>
                                        </p:attrNameLst>
                                      </p:cBhvr>
                                      <p:to>
                                        <p:strVal val="visible"/>
                                      </p:to>
                                    </p:set>
                                    <p:animEffect transition="in" filter="fade">
                                      <p:cBhvr>
                                        <p:cTn id="52" dur="500"/>
                                        <p:tgtEl>
                                          <p:spTgt spid="5">
                                            <p:graphicEl>
                                              <a:dgm id="{14E00A7C-E701-49D2-A2C8-1CE8D321F7BA}"/>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583071EA-202B-4AB0-8226-9D4744AE9B64}"/>
                                            </p:graphicEl>
                                          </p:spTgt>
                                        </p:tgtEl>
                                        <p:attrNameLst>
                                          <p:attrName>style.visibility</p:attrName>
                                        </p:attrNameLst>
                                      </p:cBhvr>
                                      <p:to>
                                        <p:strVal val="visible"/>
                                      </p:to>
                                    </p:set>
                                    <p:animEffect transition="in" filter="fade">
                                      <p:cBhvr>
                                        <p:cTn id="55" dur="500"/>
                                        <p:tgtEl>
                                          <p:spTgt spid="5">
                                            <p:graphicEl>
                                              <a:dgm id="{583071EA-202B-4AB0-8226-9D4744AE9B6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BAD15F12-4206-4D45-85A5-CBFF8D85519F}"/>
                                            </p:graphicEl>
                                          </p:spTgt>
                                        </p:tgtEl>
                                        <p:attrNameLst>
                                          <p:attrName>style.visibility</p:attrName>
                                        </p:attrNameLst>
                                      </p:cBhvr>
                                      <p:to>
                                        <p:strVal val="visible"/>
                                      </p:to>
                                    </p:set>
                                    <p:animEffect transition="in" filter="fade">
                                      <p:cBhvr>
                                        <p:cTn id="60" dur="500"/>
                                        <p:tgtEl>
                                          <p:spTgt spid="5">
                                            <p:graphicEl>
                                              <a:dgm id="{BAD15F12-4206-4D45-85A5-CBFF8D85519F}"/>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87B72DAA-7390-4070-A04A-3DC475E024B6}"/>
                                            </p:graphicEl>
                                          </p:spTgt>
                                        </p:tgtEl>
                                        <p:attrNameLst>
                                          <p:attrName>style.visibility</p:attrName>
                                        </p:attrNameLst>
                                      </p:cBhvr>
                                      <p:to>
                                        <p:strVal val="visible"/>
                                      </p:to>
                                    </p:set>
                                    <p:animEffect transition="in" filter="fade">
                                      <p:cBhvr>
                                        <p:cTn id="63" dur="500"/>
                                        <p:tgtEl>
                                          <p:spTgt spid="5">
                                            <p:graphicEl>
                                              <a:dgm id="{87B72DAA-7390-4070-A04A-3DC475E024B6}"/>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FF2ACE07-D0C8-4CA4-8E61-8A9A71F14DB8}"/>
                                            </p:graphicEl>
                                          </p:spTgt>
                                        </p:tgtEl>
                                        <p:attrNameLst>
                                          <p:attrName>style.visibility</p:attrName>
                                        </p:attrNameLst>
                                      </p:cBhvr>
                                      <p:to>
                                        <p:strVal val="visible"/>
                                      </p:to>
                                    </p:set>
                                    <p:animEffect transition="in" filter="fade">
                                      <p:cBhvr>
                                        <p:cTn id="68" dur="500"/>
                                        <p:tgtEl>
                                          <p:spTgt spid="5">
                                            <p:graphicEl>
                                              <a:dgm id="{FF2ACE07-D0C8-4CA4-8E61-8A9A71F14DB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F80BCAA3-7247-48A2-AC1C-694886C74709}"/>
                                            </p:graphicEl>
                                          </p:spTgt>
                                        </p:tgtEl>
                                        <p:attrNameLst>
                                          <p:attrName>style.visibility</p:attrName>
                                        </p:attrNameLst>
                                      </p:cBhvr>
                                      <p:to>
                                        <p:strVal val="visible"/>
                                      </p:to>
                                    </p:set>
                                    <p:animEffect transition="in" filter="fade">
                                      <p:cBhvr>
                                        <p:cTn id="71" dur="500"/>
                                        <p:tgtEl>
                                          <p:spTgt spid="5">
                                            <p:graphicEl>
                                              <a:dgm id="{F80BCAA3-7247-48A2-AC1C-694886C74709}"/>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C63CED07-855F-4824-818F-03593B61EC86}"/>
                                            </p:graphicEl>
                                          </p:spTgt>
                                        </p:tgtEl>
                                        <p:attrNameLst>
                                          <p:attrName>style.visibility</p:attrName>
                                        </p:attrNameLst>
                                      </p:cBhvr>
                                      <p:to>
                                        <p:strVal val="visible"/>
                                      </p:to>
                                    </p:set>
                                    <p:animEffect transition="in" filter="fade">
                                      <p:cBhvr>
                                        <p:cTn id="74" dur="500"/>
                                        <p:tgtEl>
                                          <p:spTgt spid="5">
                                            <p:graphicEl>
                                              <a:dgm id="{C63CED07-855F-4824-818F-03593B61EC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Culture</a:t>
            </a:r>
            <a:endParaRPr lang="en-US" dirty="0"/>
          </a:p>
        </p:txBody>
      </p:sp>
      <p:graphicFrame>
        <p:nvGraphicFramePr>
          <p:cNvPr id="5" name="Content Placeholder 19"/>
          <p:cNvGraphicFramePr>
            <a:graphicFrameLocks/>
          </p:cNvGraphicFramePr>
          <p:nvPr>
            <p:extLst/>
          </p:nvPr>
        </p:nvGraphicFramePr>
        <p:xfrm>
          <a:off x="136526" y="1749426"/>
          <a:ext cx="8867686" cy="348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06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5">
                                            <p:graphicEl>
                                              <a:dgm id="{3ECB2281-1CC8-4E70-9C74-3B040D4677D4}"/>
                                            </p:graphicEl>
                                          </p:spTgt>
                                        </p:tgtEl>
                                        <p:attrNameLst>
                                          <p:attrName>fillcolor</p:attrName>
                                        </p:attrNameLst>
                                      </p:cBhvr>
                                      <p:to>
                                        <a:srgbClr val="C0504D"/>
                                      </p:to>
                                    </p:animClr>
                                    <p:set>
                                      <p:cBhvr>
                                        <p:cTn id="7" dur="2000" fill="hold"/>
                                        <p:tgtEl>
                                          <p:spTgt spid="5">
                                            <p:graphicEl>
                                              <a:dgm id="{3ECB2281-1CC8-4E70-9C74-3B040D4677D4}"/>
                                            </p:graphicEl>
                                          </p:spTgt>
                                        </p:tgtEl>
                                        <p:attrNameLst>
                                          <p:attrName>fill.type</p:attrName>
                                        </p:attrNameLst>
                                      </p:cBhvr>
                                      <p:to>
                                        <p:strVal val="solid"/>
                                      </p:to>
                                    </p:set>
                                    <p:set>
                                      <p:cBhvr>
                                        <p:cTn id="8" dur="2000" fill="hold"/>
                                        <p:tgtEl>
                                          <p:spTgt spid="5">
                                            <p:graphicEl>
                                              <a:dgm id="{3ECB2281-1CC8-4E70-9C74-3B040D4677D4}"/>
                                            </p:graphicEl>
                                          </p:spTgt>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5">
                                            <p:graphicEl>
                                              <a:dgm id="{BADB48A2-C4B3-4772-A532-7017703B9148}"/>
                                            </p:graphicEl>
                                          </p:spTgt>
                                        </p:tgtEl>
                                        <p:attrNameLst>
                                          <p:attrName>fillcolor</p:attrName>
                                        </p:attrNameLst>
                                      </p:cBhvr>
                                      <p:to>
                                        <a:srgbClr val="C0504D"/>
                                      </p:to>
                                    </p:animClr>
                                    <p:set>
                                      <p:cBhvr>
                                        <p:cTn id="13" dur="2000" fill="hold"/>
                                        <p:tgtEl>
                                          <p:spTgt spid="5">
                                            <p:graphicEl>
                                              <a:dgm id="{BADB48A2-C4B3-4772-A532-7017703B9148}"/>
                                            </p:graphicEl>
                                          </p:spTgt>
                                        </p:tgtEl>
                                        <p:attrNameLst>
                                          <p:attrName>fill.type</p:attrName>
                                        </p:attrNameLst>
                                      </p:cBhvr>
                                      <p:to>
                                        <p:strVal val="solid"/>
                                      </p:to>
                                    </p:set>
                                    <p:set>
                                      <p:cBhvr>
                                        <p:cTn id="14" dur="2000" fill="hold"/>
                                        <p:tgtEl>
                                          <p:spTgt spid="5">
                                            <p:graphicEl>
                                              <a:dgm id="{BADB48A2-C4B3-4772-A532-7017703B9148}"/>
                                            </p:graphic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grpId="0" nodeType="clickEffect">
                                  <p:stCondLst>
                                    <p:cond delay="0"/>
                                  </p:stCondLst>
                                  <p:childTnLst>
                                    <p:animClr clrSpc="rgb" dir="cw">
                                      <p:cBhvr>
                                        <p:cTn id="18" dur="2000" fill="hold"/>
                                        <p:tgtEl>
                                          <p:spTgt spid="5">
                                            <p:graphicEl>
                                              <a:dgm id="{9F583BC1-CA0D-4465-8484-41604304F018}"/>
                                            </p:graphicEl>
                                          </p:spTgt>
                                        </p:tgtEl>
                                        <p:attrNameLst>
                                          <p:attrName>fillcolor</p:attrName>
                                        </p:attrNameLst>
                                      </p:cBhvr>
                                      <p:to>
                                        <a:srgbClr val="C0504D"/>
                                      </p:to>
                                    </p:animClr>
                                    <p:set>
                                      <p:cBhvr>
                                        <p:cTn id="19" dur="2000" fill="hold"/>
                                        <p:tgtEl>
                                          <p:spTgt spid="5">
                                            <p:graphicEl>
                                              <a:dgm id="{9F583BC1-CA0D-4465-8484-41604304F018}"/>
                                            </p:graphicEl>
                                          </p:spTgt>
                                        </p:tgtEl>
                                        <p:attrNameLst>
                                          <p:attrName>fill.type</p:attrName>
                                        </p:attrNameLst>
                                      </p:cBhvr>
                                      <p:to>
                                        <p:strVal val="solid"/>
                                      </p:to>
                                    </p:set>
                                    <p:set>
                                      <p:cBhvr>
                                        <p:cTn id="20" dur="2000" fill="hold"/>
                                        <p:tgtEl>
                                          <p:spTgt spid="5">
                                            <p:graphicEl>
                                              <a:dgm id="{9F583BC1-CA0D-4465-8484-41604304F018}"/>
                                            </p:graphic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grpId="0" nodeType="clickEffect">
                                  <p:stCondLst>
                                    <p:cond delay="0"/>
                                  </p:stCondLst>
                                  <p:childTnLst>
                                    <p:animClr clrSpc="rgb" dir="cw">
                                      <p:cBhvr>
                                        <p:cTn id="24" dur="2000" fill="hold"/>
                                        <p:tgtEl>
                                          <p:spTgt spid="5">
                                            <p:graphicEl>
                                              <a:dgm id="{9937670F-CF7C-4CCB-B2DA-6DB545259958}"/>
                                            </p:graphicEl>
                                          </p:spTgt>
                                        </p:tgtEl>
                                        <p:attrNameLst>
                                          <p:attrName>fillcolor</p:attrName>
                                        </p:attrNameLst>
                                      </p:cBhvr>
                                      <p:to>
                                        <a:srgbClr val="C0504D"/>
                                      </p:to>
                                    </p:animClr>
                                    <p:set>
                                      <p:cBhvr>
                                        <p:cTn id="25" dur="2000" fill="hold"/>
                                        <p:tgtEl>
                                          <p:spTgt spid="5">
                                            <p:graphicEl>
                                              <a:dgm id="{9937670F-CF7C-4CCB-B2DA-6DB545259958}"/>
                                            </p:graphicEl>
                                          </p:spTgt>
                                        </p:tgtEl>
                                        <p:attrNameLst>
                                          <p:attrName>fill.type</p:attrName>
                                        </p:attrNameLst>
                                      </p:cBhvr>
                                      <p:to>
                                        <p:strVal val="solid"/>
                                      </p:to>
                                    </p:set>
                                    <p:set>
                                      <p:cBhvr>
                                        <p:cTn id="26" dur="2000" fill="hold"/>
                                        <p:tgtEl>
                                          <p:spTgt spid="5">
                                            <p:graphicEl>
                                              <a:dgm id="{9937670F-CF7C-4CCB-B2DA-6DB545259958}"/>
                                            </p:graphic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grpId="0" nodeType="clickEffect">
                                  <p:stCondLst>
                                    <p:cond delay="0"/>
                                  </p:stCondLst>
                                  <p:childTnLst>
                                    <p:animClr clrSpc="rgb" dir="cw">
                                      <p:cBhvr>
                                        <p:cTn id="30" dur="2000" fill="hold"/>
                                        <p:tgtEl>
                                          <p:spTgt spid="5">
                                            <p:graphicEl>
                                              <a:dgm id="{F0FE90B7-370D-4B98-AFDB-F7E6394F622A}"/>
                                            </p:graphicEl>
                                          </p:spTgt>
                                        </p:tgtEl>
                                        <p:attrNameLst>
                                          <p:attrName>fillcolor</p:attrName>
                                        </p:attrNameLst>
                                      </p:cBhvr>
                                      <p:to>
                                        <a:srgbClr val="C0504D"/>
                                      </p:to>
                                    </p:animClr>
                                    <p:set>
                                      <p:cBhvr>
                                        <p:cTn id="31" dur="2000" fill="hold"/>
                                        <p:tgtEl>
                                          <p:spTgt spid="5">
                                            <p:graphicEl>
                                              <a:dgm id="{F0FE90B7-370D-4B98-AFDB-F7E6394F622A}"/>
                                            </p:graphicEl>
                                          </p:spTgt>
                                        </p:tgtEl>
                                        <p:attrNameLst>
                                          <p:attrName>fill.type</p:attrName>
                                        </p:attrNameLst>
                                      </p:cBhvr>
                                      <p:to>
                                        <p:strVal val="solid"/>
                                      </p:to>
                                    </p:set>
                                    <p:set>
                                      <p:cBhvr>
                                        <p:cTn id="32" dur="2000" fill="hold"/>
                                        <p:tgtEl>
                                          <p:spTgt spid="5">
                                            <p:graphicEl>
                                              <a:dgm id="{F0FE90B7-370D-4B98-AFDB-F7E6394F622A}"/>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12842</TotalTime>
  <Words>6924</Words>
  <Application>Microsoft Office PowerPoint</Application>
  <PresentationFormat>On-screen Show (4:3)</PresentationFormat>
  <Paragraphs>555</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ＭＳ Ｐゴシック</vt:lpstr>
      <vt:lpstr>Arial</vt:lpstr>
      <vt:lpstr>Calibri</vt:lpstr>
      <vt:lpstr>Consolas</vt:lpstr>
      <vt:lpstr>Segoe WP Black</vt:lpstr>
      <vt:lpstr>Times New Roman</vt:lpstr>
      <vt:lpstr>Office Theme</vt:lpstr>
      <vt:lpstr>PowerPoint Presentation</vt:lpstr>
      <vt:lpstr>Dan Nordquist</vt:lpstr>
      <vt:lpstr>Background</vt:lpstr>
      <vt:lpstr>You</vt:lpstr>
      <vt:lpstr>“It’s not a how-to book, it’s a why-to book.”</vt:lpstr>
      <vt:lpstr>DevOps</vt:lpstr>
      <vt:lpstr>Agile Foundation</vt:lpstr>
      <vt:lpstr>Agile Gaps</vt:lpstr>
      <vt:lpstr>DevOps Culture</vt:lpstr>
      <vt:lpstr>PowerPoint Presentation</vt:lpstr>
      <vt:lpstr>PowerPoint Presentation</vt:lpstr>
      <vt:lpstr>PowerPoint Presentation</vt:lpstr>
      <vt:lpstr>You create culture by encouraging behavior</vt:lpstr>
      <vt:lpstr>PowerPoint Presentation</vt:lpstr>
      <vt:lpstr>DevOps Concepts</vt:lpstr>
      <vt:lpstr>Idempotent</vt:lpstr>
      <vt:lpstr>Desired State Configuration</vt:lpstr>
      <vt:lpstr>Desired State Configuration</vt:lpstr>
      <vt:lpstr>Desired State Configuration</vt:lpstr>
      <vt:lpstr>Infrastructure as Code</vt:lpstr>
      <vt:lpstr>Release Management</vt:lpstr>
      <vt:lpstr>Release Management</vt:lpstr>
      <vt:lpstr>Release Management</vt:lpstr>
      <vt:lpstr>VM Management</vt:lpstr>
      <vt:lpstr>PowerPoint Presentation</vt:lpstr>
      <vt:lpstr>Containers</vt:lpstr>
      <vt:lpstr>Today</vt:lpstr>
      <vt:lpstr>Microsoft</vt:lpstr>
      <vt:lpstr>Today</vt:lpstr>
      <vt:lpstr>Very Near Future</vt:lpstr>
      <vt:lpstr>Eventual Future</vt:lpstr>
      <vt:lpstr>Fill out the Evaluations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1105 Staff</dc:creator>
  <cp:lastModifiedBy>Dan Nordquist</cp:lastModifiedBy>
  <cp:revision>93</cp:revision>
  <dcterms:created xsi:type="dcterms:W3CDTF">2015-12-11T23:29:15Z</dcterms:created>
  <dcterms:modified xsi:type="dcterms:W3CDTF">2016-02-16T04:21:44Z</dcterms:modified>
</cp:coreProperties>
</file>